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October 13,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13/10/21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October 13,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October 13,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October 13,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October 13,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October 13,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October 13,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October 13,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October 13,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October 13,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Registro</a:t>
            </a:r>
            <a:r>
              <a:rPr lang="en-US" dirty="0" smtClean="0"/>
              <a:t> de </a:t>
            </a:r>
            <a:r>
              <a:rPr lang="en-US" dirty="0" err="1" smtClean="0"/>
              <a:t>árvores</a:t>
            </a:r>
            <a:r>
              <a:rPr lang="en-US" dirty="0" smtClean="0"/>
              <a:t> </a:t>
            </a:r>
            <a:r>
              <a:rPr lang="en-US" dirty="0" err="1" smtClean="0"/>
              <a:t>genealógicas</a:t>
            </a:r>
            <a:r>
              <a:rPr lang="en-US" dirty="0" smtClean="0"/>
              <a:t> das </a:t>
            </a:r>
            <a:r>
              <a:rPr lang="en-US" dirty="0" err="1" smtClean="0"/>
              <a:t>famílias</a:t>
            </a:r>
            <a:r>
              <a:rPr lang="en-US" dirty="0" smtClean="0"/>
              <a:t> de </a:t>
            </a:r>
            <a:r>
              <a:rPr lang="en-US" dirty="0" err="1" smtClean="0"/>
              <a:t>estudantes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turma</a:t>
            </a:r>
            <a:r>
              <a:rPr lang="en-US" dirty="0" smtClean="0"/>
              <a:t> </a:t>
            </a:r>
            <a:r>
              <a:rPr lang="en-US" dirty="0" err="1" smtClean="0"/>
              <a:t>Apurinã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Biologia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professor </a:t>
            </a:r>
            <a:r>
              <a:rPr lang="en-US" dirty="0" err="1" smtClean="0"/>
              <a:t>Roni</a:t>
            </a:r>
            <a:r>
              <a:rPr lang="en-US" dirty="0" smtClean="0"/>
              <a:t> Valk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NOSSAS RA</a:t>
            </a:r>
            <a:r>
              <a:rPr lang="en-US" dirty="0" smtClean="0"/>
              <a:t>ÍZES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5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 err="1" smtClean="0"/>
              <a:t>in</a:t>
            </a:r>
            <a:r>
              <a:rPr lang="en-US" dirty="0" err="1" smtClean="0"/>
              <a:t>í</a:t>
            </a:r>
            <a:r>
              <a:rPr lang="en-US" dirty="0" err="1" smtClean="0"/>
              <a:t>cio</a:t>
            </a:r>
            <a:r>
              <a:rPr lang="en-US" dirty="0" smtClean="0"/>
              <a:t> do </a:t>
            </a:r>
            <a:r>
              <a:rPr lang="en-US" dirty="0" err="1" smtClean="0"/>
              <a:t>ano</a:t>
            </a:r>
            <a:r>
              <a:rPr lang="en-US" dirty="0" smtClean="0"/>
              <a:t>, a </a:t>
            </a:r>
            <a:r>
              <a:rPr lang="en-US" dirty="0" err="1" smtClean="0"/>
              <a:t>turma</a:t>
            </a:r>
            <a:r>
              <a:rPr lang="en-US" dirty="0" smtClean="0"/>
              <a:t> </a:t>
            </a:r>
            <a:r>
              <a:rPr lang="en-US" dirty="0" err="1" smtClean="0"/>
              <a:t>Apurin</a:t>
            </a:r>
            <a:r>
              <a:rPr lang="en-US" dirty="0" err="1" smtClean="0"/>
              <a:t>ã</a:t>
            </a:r>
            <a:r>
              <a:rPr lang="en-US" dirty="0" smtClean="0"/>
              <a:t> </a:t>
            </a:r>
            <a:r>
              <a:rPr lang="en-US" dirty="0" err="1" smtClean="0"/>
              <a:t>começou</a:t>
            </a:r>
            <a:r>
              <a:rPr lang="en-US" dirty="0" smtClean="0"/>
              <a:t> a </a:t>
            </a:r>
            <a:r>
              <a:rPr lang="en-US" dirty="0" err="1" smtClean="0"/>
              <a:t>estudar</a:t>
            </a:r>
            <a:r>
              <a:rPr lang="en-US" dirty="0" smtClean="0"/>
              <a:t> </a:t>
            </a:r>
            <a:r>
              <a:rPr lang="en-US" dirty="0" err="1" smtClean="0"/>
              <a:t>Genética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Um dos </a:t>
            </a:r>
            <a:r>
              <a:rPr lang="en-US" dirty="0" err="1" smtClean="0"/>
              <a:t>pontos</a:t>
            </a:r>
            <a:r>
              <a:rPr lang="en-US" dirty="0" smtClean="0"/>
              <a:t> de </a:t>
            </a:r>
            <a:r>
              <a:rPr lang="en-US" dirty="0" err="1" smtClean="0"/>
              <a:t>partida</a:t>
            </a:r>
            <a:r>
              <a:rPr lang="en-US" dirty="0" smtClean="0"/>
              <a:t>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dominar</a:t>
            </a:r>
            <a:r>
              <a:rPr lang="en-US" dirty="0" smtClean="0"/>
              <a:t> o </a:t>
            </a:r>
            <a:r>
              <a:rPr lang="en-US" dirty="0" err="1" smtClean="0"/>
              <a:t>registro</a:t>
            </a:r>
            <a:r>
              <a:rPr lang="en-US" dirty="0" smtClean="0"/>
              <a:t> </a:t>
            </a:r>
            <a:r>
              <a:rPr lang="en-US" dirty="0" err="1" smtClean="0"/>
              <a:t>correto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apresentação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árvore</a:t>
            </a:r>
            <a:r>
              <a:rPr lang="en-US" dirty="0" smtClean="0"/>
              <a:t> </a:t>
            </a:r>
            <a:r>
              <a:rPr lang="en-US" dirty="0" err="1" smtClean="0"/>
              <a:t>genealógica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heredograma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Após</a:t>
            </a:r>
            <a:r>
              <a:rPr lang="en-US" dirty="0" smtClean="0"/>
              <a:t> </a:t>
            </a:r>
            <a:r>
              <a:rPr lang="en-US" dirty="0" err="1" smtClean="0"/>
              <a:t>conhecerem</a:t>
            </a:r>
            <a:r>
              <a:rPr lang="en-US" dirty="0" smtClean="0"/>
              <a:t> as </a:t>
            </a:r>
            <a:r>
              <a:rPr lang="en-US" dirty="0" err="1" smtClean="0"/>
              <a:t>regras</a:t>
            </a:r>
            <a:r>
              <a:rPr lang="en-US" dirty="0" smtClean="0"/>
              <a:t> e </a:t>
            </a:r>
            <a:r>
              <a:rPr lang="en-US" dirty="0" err="1" smtClean="0"/>
              <a:t>símbolos</a:t>
            </a:r>
            <a:r>
              <a:rPr lang="en-US" dirty="0" smtClean="0"/>
              <a:t> </a:t>
            </a:r>
            <a:r>
              <a:rPr lang="en-US" dirty="0" err="1" smtClean="0"/>
              <a:t>utilizados</a:t>
            </a:r>
            <a:r>
              <a:rPr lang="en-US" dirty="0" smtClean="0"/>
              <a:t>,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estudante</a:t>
            </a:r>
            <a:r>
              <a:rPr lang="en-US" dirty="0" smtClean="0"/>
              <a:t> </a:t>
            </a:r>
            <a:r>
              <a:rPr lang="en-US" dirty="0" err="1" smtClean="0"/>
              <a:t>partiu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construir</a:t>
            </a:r>
            <a:r>
              <a:rPr lang="en-US" dirty="0" smtClean="0"/>
              <a:t> a </a:t>
            </a:r>
            <a:r>
              <a:rPr lang="en-US" dirty="0" err="1" smtClean="0"/>
              <a:t>árvore</a:t>
            </a:r>
            <a:r>
              <a:rPr lang="en-US" dirty="0" smtClean="0"/>
              <a:t> de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própria</a:t>
            </a:r>
            <a:r>
              <a:rPr lang="en-US" dirty="0" smtClean="0"/>
              <a:t> </a:t>
            </a:r>
            <a:r>
              <a:rPr lang="en-US" dirty="0" err="1" smtClean="0"/>
              <a:t>família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Seguem</a:t>
            </a:r>
            <a:r>
              <a:rPr lang="en-US" dirty="0" smtClean="0"/>
              <a:t>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exemplos</a:t>
            </a:r>
            <a:r>
              <a:rPr lang="en-US" dirty="0" smtClean="0"/>
              <a:t> </a:t>
            </a:r>
            <a:r>
              <a:rPr lang="en-US" dirty="0" err="1" smtClean="0"/>
              <a:t>desenvolvidos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turma</a:t>
            </a:r>
            <a:r>
              <a:rPr lang="en-US" dirty="0" smtClean="0"/>
              <a:t> do </a:t>
            </a:r>
            <a:r>
              <a:rPr lang="en-US" dirty="0" err="1" smtClean="0"/>
              <a:t>nono</a:t>
            </a:r>
            <a:r>
              <a:rPr lang="en-US" dirty="0" smtClean="0"/>
              <a:t> </a:t>
            </a:r>
            <a:r>
              <a:rPr lang="en-US" dirty="0" err="1" smtClean="0"/>
              <a:t>ano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6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Victor </a:t>
            </a:r>
            <a:r>
              <a:rPr lang="en-US" sz="2000" dirty="0" err="1" smtClean="0"/>
              <a:t>Correia</a:t>
            </a:r>
            <a:r>
              <a:rPr lang="en-US" sz="2000" dirty="0" smtClean="0"/>
              <a:t> </a:t>
            </a:r>
            <a:r>
              <a:rPr lang="en-US" sz="2000" dirty="0" err="1" smtClean="0"/>
              <a:t>Vitiello</a:t>
            </a:r>
            <a:endParaRPr lang="en-US" sz="2000" dirty="0"/>
          </a:p>
        </p:txBody>
      </p:sp>
      <p:pic>
        <p:nvPicPr>
          <p:cNvPr id="4" name="Content Placeholder 3" descr="minha familia feliz aí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60" b="-238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233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Antonio </a:t>
            </a:r>
            <a:r>
              <a:rPr lang="en-US" sz="2000" dirty="0" err="1" smtClean="0"/>
              <a:t>Meireles</a:t>
            </a:r>
            <a:r>
              <a:rPr lang="en-US" sz="2000" dirty="0" smtClean="0"/>
              <a:t> Di </a:t>
            </a:r>
            <a:r>
              <a:rPr lang="en-US" sz="2000" dirty="0" err="1" smtClean="0"/>
              <a:t>Sabbato</a:t>
            </a:r>
            <a:endParaRPr lang="en-US" sz="2000" dirty="0"/>
          </a:p>
        </p:txBody>
      </p:sp>
      <p:pic>
        <p:nvPicPr>
          <p:cNvPr id="8" name="Content Placeholder 7" descr="arvoregenealogica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65" b="-351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171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err="1" smtClean="0"/>
              <a:t>Rafaella</a:t>
            </a:r>
            <a:r>
              <a:rPr lang="en-US" sz="2000" dirty="0" smtClean="0"/>
              <a:t> de Souza </a:t>
            </a:r>
            <a:r>
              <a:rPr lang="en-US" sz="2000" dirty="0" err="1" smtClean="0"/>
              <a:t>Ven</a:t>
            </a:r>
            <a:r>
              <a:rPr lang="en-US" sz="2000" dirty="0" err="1" smtClean="0"/>
              <a:t>âncio</a:t>
            </a:r>
            <a:endParaRPr lang="en-US" sz="2000" dirty="0"/>
          </a:p>
        </p:txBody>
      </p:sp>
      <p:pic>
        <p:nvPicPr>
          <p:cNvPr id="4" name="Content Placeholder 3" descr="5. ÁRVORE GENEALÓGICA (15 de mar de 2021 17_56_42)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88" r="-15288"/>
          <a:stretch>
            <a:fillRect/>
          </a:stretch>
        </p:blipFill>
        <p:spPr>
          <a:xfrm rot="5400000">
            <a:off x="1162847" y="2078480"/>
            <a:ext cx="6837106" cy="3927699"/>
          </a:xfrm>
        </p:spPr>
      </p:pic>
    </p:spTree>
    <p:extLst>
      <p:ext uri="{BB962C8B-B14F-4D97-AF65-F5344CB8AC3E}">
        <p14:creationId xmlns:p14="http://schemas.microsoft.com/office/powerpoint/2010/main" val="408431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Beatriz </a:t>
            </a:r>
            <a:r>
              <a:rPr lang="en-US" sz="2000" dirty="0" err="1" smtClean="0"/>
              <a:t>Soares</a:t>
            </a:r>
            <a:r>
              <a:rPr lang="en-US" sz="2000" dirty="0" smtClean="0"/>
              <a:t> </a:t>
            </a:r>
            <a:r>
              <a:rPr lang="en-US" sz="2000" dirty="0" err="1" smtClean="0"/>
              <a:t>Serr</a:t>
            </a:r>
            <a:r>
              <a:rPr lang="en-US" sz="2000" dirty="0" err="1" smtClean="0"/>
              <a:t>ão</a:t>
            </a:r>
            <a:r>
              <a:rPr lang="en-US" sz="2000" dirty="0" smtClean="0"/>
              <a:t> </a:t>
            </a:r>
            <a:r>
              <a:rPr lang="en-US" sz="2000" dirty="0" err="1" smtClean="0"/>
              <a:t>Esteves</a:t>
            </a:r>
            <a:endParaRPr lang="en-US" sz="2000" dirty="0"/>
          </a:p>
        </p:txBody>
      </p:sp>
      <p:pic>
        <p:nvPicPr>
          <p:cNvPr id="4" name="Content Placeholder 3" descr="20210312_14185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70" r="-41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569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/>
              <a:t>Bernardo </a:t>
            </a:r>
            <a:r>
              <a:rPr lang="pt-BR" sz="2000" dirty="0" err="1"/>
              <a:t>Rudah</a:t>
            </a:r>
            <a:r>
              <a:rPr lang="pt-BR" sz="2000" dirty="0"/>
              <a:t> de Jesus Souza</a:t>
            </a:r>
            <a:r>
              <a:rPr lang="pt-BR" sz="2000" dirty="0"/>
              <a:t> </a:t>
            </a:r>
            <a:endParaRPr lang="en-US" sz="2000" dirty="0"/>
          </a:p>
        </p:txBody>
      </p:sp>
      <p:pic>
        <p:nvPicPr>
          <p:cNvPr id="4" name="Content Placeholder 3" descr="5. ÁRVORE GENEALÓGICA E TAREFA (2 de abr de 2021 19_55_14)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92" r="-15292"/>
          <a:stretch>
            <a:fillRect/>
          </a:stretch>
        </p:blipFill>
        <p:spPr>
          <a:xfrm>
            <a:off x="274638" y="1298575"/>
            <a:ext cx="8594725" cy="4937125"/>
          </a:xfrm>
        </p:spPr>
      </p:pic>
    </p:spTree>
    <p:extLst>
      <p:ext uri="{BB962C8B-B14F-4D97-AF65-F5344CB8AC3E}">
        <p14:creationId xmlns:p14="http://schemas.microsoft.com/office/powerpoint/2010/main" val="102916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Andr</a:t>
            </a:r>
            <a:r>
              <a:rPr lang="en-US" sz="2000" dirty="0" smtClean="0"/>
              <a:t>é Santa Maria de </a:t>
            </a:r>
            <a:r>
              <a:rPr lang="en-US" sz="2000" dirty="0" err="1" smtClean="0"/>
              <a:t>Ouro</a:t>
            </a:r>
            <a:r>
              <a:rPr lang="en-US" sz="2000" dirty="0" smtClean="0"/>
              <a:t> </a:t>
            </a:r>
            <a:r>
              <a:rPr lang="en-US" sz="2000" dirty="0" err="1" smtClean="0"/>
              <a:t>Preto</a:t>
            </a:r>
            <a:endParaRPr lang="en-US" sz="2000" dirty="0"/>
          </a:p>
        </p:txBody>
      </p:sp>
      <p:pic>
        <p:nvPicPr>
          <p:cNvPr id="4" name="Content Placeholder 3" descr="20210519_15334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78" r="-15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988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Leonardo Fonseca </a:t>
            </a:r>
            <a:r>
              <a:rPr lang="en-US" sz="2000" dirty="0" err="1" smtClean="0"/>
              <a:t>Suliano</a:t>
            </a:r>
            <a:endParaRPr lang="en-US" sz="2000" dirty="0"/>
          </a:p>
        </p:txBody>
      </p:sp>
      <p:pic>
        <p:nvPicPr>
          <p:cNvPr id="4" name="Content Placeholder 3" descr="IMG_20210312_11240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92" r="-15292"/>
          <a:stretch>
            <a:fillRect/>
          </a:stretch>
        </p:blipFill>
        <p:spPr>
          <a:xfrm>
            <a:off x="274638" y="1298575"/>
            <a:ext cx="8594725" cy="4937125"/>
          </a:xfrm>
        </p:spPr>
      </p:pic>
    </p:spTree>
    <p:extLst>
      <p:ext uri="{BB962C8B-B14F-4D97-AF65-F5344CB8AC3E}">
        <p14:creationId xmlns:p14="http://schemas.microsoft.com/office/powerpoint/2010/main" val="1499710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29</TotalTime>
  <Words>110</Words>
  <Application>Microsoft Macintosh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SOHO</vt:lpstr>
      <vt:lpstr>NOSSAS RAÍZES</vt:lpstr>
      <vt:lpstr>PowerPoint Presentation</vt:lpstr>
      <vt:lpstr>Victor Correia Vitiello</vt:lpstr>
      <vt:lpstr>Antonio Meireles Di Sabbato</vt:lpstr>
      <vt:lpstr>Rafaella de Souza Venâncio</vt:lpstr>
      <vt:lpstr>Beatriz Soares Serrão Esteves</vt:lpstr>
      <vt:lpstr>Bernardo Rudah de Jesus Souza </vt:lpstr>
      <vt:lpstr>André Santa Maria de Ouro Preto</vt:lpstr>
      <vt:lpstr>Leonardo Fonseca Suliano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NOSSAS RAÍZES</dc:title>
  <dc:creator>macbook pro</dc:creator>
  <cp:lastModifiedBy>macbook pro</cp:lastModifiedBy>
  <cp:revision>3</cp:revision>
  <dcterms:created xsi:type="dcterms:W3CDTF">2021-10-13T12:37:21Z</dcterms:created>
  <dcterms:modified xsi:type="dcterms:W3CDTF">2021-10-13T13:07:20Z</dcterms:modified>
</cp:coreProperties>
</file>