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e100e71a8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e100e71a8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e100e71a8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e100e71a8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e100e71a8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e100e71a8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e100e71a8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e100e71a8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e100e71a8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e100e71a8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e100e71a8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e100e71a8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e100e71a8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e100e71a8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e100e71a8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e100e71a8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e100e71a8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e100e71a8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e100e71a8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e100e71a8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e100e71a8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e100e71a8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e100e71a8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e100e71a8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7178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/>
              <a:t>Nestes tempos, sair de casa com olhos descobertos para tantos mascarados causa uma estranheza. Pensar como estamos cercados por olhos, que mostram fadiga, pressa, mistérios e ganham toda a atenção... 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/>
              <a:t>Dialogar com o outro, sem ver a boca, é quase como praticar </a:t>
            </a:r>
            <a:r>
              <a:rPr lang="pt-BR" sz="2200" u="sng" dirty="0"/>
              <a:t>charadas</a:t>
            </a:r>
            <a:r>
              <a:rPr lang="pt-BR" sz="2200" dirty="0"/>
              <a:t>.</a:t>
            </a:r>
            <a:endParaRPr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body" idx="4294967295"/>
          </p:nvPr>
        </p:nvSpPr>
        <p:spPr>
          <a:xfrm>
            <a:off x="4654450" y="2956550"/>
            <a:ext cx="4108200" cy="3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000000"/>
                </a:solidFill>
              </a:rPr>
              <a:t>Os olhos falam de nós,</a:t>
            </a: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000000"/>
                </a:solidFill>
              </a:rPr>
              <a:t>Revelam mistérios ocultos</a:t>
            </a: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100">
                <a:solidFill>
                  <a:srgbClr val="000000"/>
                </a:solidFill>
              </a:rPr>
              <a:t>nas máscaras que usamos a sós</a:t>
            </a:r>
            <a:endParaRPr sz="2100">
              <a:solidFill>
                <a:srgbClr val="000000"/>
              </a:solidFill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550" y="670550"/>
            <a:ext cx="3810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5CC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body" idx="2"/>
          </p:nvPr>
        </p:nvSpPr>
        <p:spPr>
          <a:xfrm>
            <a:off x="184075" y="724200"/>
            <a:ext cx="46476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Panfletárias, emissárias, necessárias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/>
              <a:t>hoje são máscaras diárias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/>
              <a:t>pra todas as faixas etárias</a:t>
            </a:r>
            <a:endParaRPr sz="2000"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-1087617"/>
            <a:ext cx="4572000" cy="6231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body" idx="2"/>
          </p:nvPr>
        </p:nvSpPr>
        <p:spPr>
          <a:xfrm>
            <a:off x="4709700" y="724200"/>
            <a:ext cx="42882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As máscaras são fofoqueiras.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100"/>
              <a:t>Quando pensamos que escondem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100"/>
              <a:t>Revelam-se mais verdadeiras.</a:t>
            </a:r>
            <a:endParaRPr sz="2100"/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2700" y="733988"/>
            <a:ext cx="4634700" cy="3675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490250" y="754950"/>
            <a:ext cx="7677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700" b="1" dirty="0">
                <a:solidFill>
                  <a:srgbClr val="000000"/>
                </a:solidFill>
              </a:rPr>
              <a:t>Aproveitem o carnaval para confeccionar suas próprias máscaras!</a:t>
            </a:r>
            <a:endParaRPr sz="27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7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700" b="1" dirty="0">
                <a:solidFill>
                  <a:srgbClr val="000000"/>
                </a:solidFill>
              </a:rPr>
              <a:t>Fotografem e enviem suas imagens para a GSA da Biblioteca Conde Quincas.</a:t>
            </a:r>
            <a:endParaRPr sz="27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7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700" b="1" dirty="0">
                <a:solidFill>
                  <a:srgbClr val="000000"/>
                </a:solidFill>
              </a:rPr>
              <a:t>Que tal montarmos uma exposição de MASCHARADAS</a:t>
            </a:r>
            <a:r>
              <a:rPr lang="pt-BR" sz="2700" b="1">
                <a:solidFill>
                  <a:srgbClr val="000000"/>
                </a:solidFill>
              </a:rPr>
              <a:t>?! </a:t>
            </a:r>
            <a:br>
              <a:rPr lang="pt-BR" sz="2700" b="1">
                <a:solidFill>
                  <a:srgbClr val="000000"/>
                </a:solidFill>
              </a:rPr>
            </a:br>
            <a:r>
              <a:rPr lang="pt-BR" sz="2700" b="1">
                <a:solidFill>
                  <a:srgbClr val="000000"/>
                </a:solidFill>
              </a:rPr>
              <a:t>Equipe </a:t>
            </a:r>
            <a:r>
              <a:rPr lang="pt-BR" sz="2700" b="1" dirty="0">
                <a:solidFill>
                  <a:srgbClr val="000000"/>
                </a:solidFill>
              </a:rPr>
              <a:t>da biblioteca </a:t>
            </a:r>
            <a:r>
              <a:rPr lang="pt-BR" sz="2700" b="1">
                <a:solidFill>
                  <a:srgbClr val="000000"/>
                </a:solidFill>
              </a:rPr>
              <a:t>e professora Bia Porto</a:t>
            </a:r>
            <a:endParaRPr sz="2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503675" y="826175"/>
            <a:ext cx="7178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rgbClr val="000000"/>
                </a:solidFill>
              </a:rPr>
              <a:t>As máscaras são tantas: as dos povos antigos, do teatro grego, as mortuárias, as dos povos originários e africanos, as de beleza e maquiagem, de super-heróis, as venezianas... </a:t>
            </a:r>
            <a:endParaRPr sz="2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rgbClr val="000000"/>
                </a:solidFill>
              </a:rPr>
              <a:t>Aí chegamos nas carnavalescas até a máscara protetiva atual. Ela protege mas também pode ser carnavalizada. Brincando com essa ideia, surgiu...</a:t>
            </a:r>
            <a:endParaRPr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430800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500" b="1"/>
              <a:t>MASCHARADAS</a:t>
            </a:r>
            <a:endParaRPr sz="85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3300" y="-560125"/>
            <a:ext cx="6183400" cy="57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 super-heróis ardentes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estão por trás dos óculos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de tímidos Clarks Kents?</a:t>
            </a:r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963163" y="-878412"/>
            <a:ext cx="77152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body" idx="2"/>
          </p:nvPr>
        </p:nvSpPr>
        <p:spPr>
          <a:xfrm>
            <a:off x="176100" y="724200"/>
            <a:ext cx="49446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Que cores transformam as máscaras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/>
              <a:t>De lágrimas e alegrias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/>
              <a:t>em anônimos Arrelias?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275" y="178975"/>
            <a:ext cx="4156150" cy="415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4942050" y="4633175"/>
            <a:ext cx="389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Palhaço Arrelia (1905-2005)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449" y="0"/>
            <a:ext cx="6755100" cy="35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1235525" y="3697500"/>
            <a:ext cx="67140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Que forte emoção humana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transborda de olhos vivos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 máscara muçulmana?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AE14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body" idx="2"/>
          </p:nvPr>
        </p:nvSpPr>
        <p:spPr>
          <a:xfrm>
            <a:off x="440625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Que terrores diurnos espreitam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/>
              <a:t>a vida desassistida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/>
              <a:t>de tanta gente direita?</a:t>
            </a:r>
            <a:endParaRPr sz="2000"/>
          </a:p>
        </p:txBody>
      </p:sp>
      <p:sp>
        <p:nvSpPr>
          <p:cNvPr id="122" name="Google Shape;122;p19"/>
          <p:cNvSpPr/>
          <p:nvPr/>
        </p:nvSpPr>
        <p:spPr>
          <a:xfrm>
            <a:off x="4579450" y="-26850"/>
            <a:ext cx="4754100" cy="5264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3725" y="-27937"/>
            <a:ext cx="4049750" cy="519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0"/>
            <a:ext cx="48220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4740625" y="0"/>
            <a:ext cx="4403400" cy="5143500"/>
          </a:xfrm>
          <a:prstGeom prst="rect">
            <a:avLst/>
          </a:prstGeom>
          <a:solidFill>
            <a:srgbClr val="FF7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</a:rPr>
              <a:t>Que branco capuz decadente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</a:rPr>
              <a:t>sufoca com fogo a vida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200">
                <a:solidFill>
                  <a:srgbClr val="000000"/>
                </a:solidFill>
              </a:rPr>
              <a:t>do afrodescendente?</a:t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body" idx="4294967295"/>
          </p:nvPr>
        </p:nvSpPr>
        <p:spPr>
          <a:xfrm>
            <a:off x="360025" y="2880625"/>
            <a:ext cx="5696700" cy="3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</a:rPr>
              <a:t>Que Paz e Amor adolescem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</a:rPr>
              <a:t>nos olhos de nossos pais,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200">
                <a:solidFill>
                  <a:srgbClr val="000000"/>
                </a:solidFill>
              </a:rPr>
              <a:t>nas máscaras que eles vestem?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88450" cy="3670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278</Words>
  <Application>Microsoft Office PowerPoint</Application>
  <PresentationFormat>Apresentação na tela (16:9)</PresentationFormat>
  <Paragraphs>40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Roboto</vt:lpstr>
      <vt:lpstr>Geometric</vt:lpstr>
      <vt:lpstr>Nestes tempos, sair de casa com olhos descobertos para tantos mascarados causa uma estranheza. Pensar como estamos cercados por olhos, que mostram fadiga, pressa, mistérios e ganham toda a atenção...   Dialogar com o outro, sem ver a boca, é quase como praticar charadas.</vt:lpstr>
      <vt:lpstr>As máscaras são tantas: as dos povos antigos, do teatro grego, as mortuárias, as dos povos originários e africanos, as de beleza e maquiagem, de super-heróis, as venezianas...   Aí chegamos nas carnavalescas até a máscara protetiva atual. Ela protege mas também pode ser carnavalizada. Brincando com essa ideia, surgiu...</vt:lpstr>
      <vt:lpstr>MASCHARADAS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Aproveitem o carnaval para confeccionar suas próprias máscaras!  Fotografem e enviem suas imagens para a GSA da Biblioteca Conde Quincas.  Que tal montarmos uma exposição de MASCHARADAS?!  Equipe da biblioteca e professora Bia Porto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saio somente o necessário de casa, sempre sinto um estranhamento vendo tantos mascarados. É estranho pensar como estamos cercados por olhos, que mostram fadiga, pressa, mistérios e ganham toda a atenção...   Dialogar com o outro, sem ver a boca, pra mim que sou míope e com alguma perda auditiva, é praticar charadas.</dc:title>
  <dc:creator>Cliente</dc:creator>
  <cp:lastModifiedBy>Cliente</cp:lastModifiedBy>
  <cp:revision>2</cp:revision>
  <dcterms:modified xsi:type="dcterms:W3CDTF">2021-10-22T00:46:37Z</dcterms:modified>
</cp:coreProperties>
</file>