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12192000"/>
  <p:notesSz cx="6858000" cy="9144000"/>
  <p:embeddedFontLst>
    <p:embeddedFont>
      <p:font typeface="Lustria"/>
      <p:regular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1" roundtripDataSignature="AMtx7mjbmo/x6tVG1tCckl7NLobCcWxH1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ustria-regular.fntdata"/><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0" name="Google Shape;20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6" name="Google Shape;20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 name="Google Shape;22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f93f3806c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f93f3806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8" name="Google Shape;25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5" name="Google Shape;26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0" name="Google Shape;27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9" name="Google Shape;279;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4" name="Google Shape;28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9" name="Google Shape;29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4" name="Google Shape;30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1" name="Google Shape;311;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8" name="Google Shape;318;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3" name="Google Shape;323;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9" name="Google Shape;329;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4" name="Google Shape;334;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0" name="Google Shape;340;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9" name="Google Shape;349;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f3843eaee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f3843eae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3" name="Google Shape;363;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0" name="Google Shape;370;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7" name="Google Shape;377;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11" name="Shape 11"/>
        <p:cNvGrpSpPr/>
        <p:nvPr/>
      </p:nvGrpSpPr>
      <p:grpSpPr>
        <a:xfrm>
          <a:off x="0" y="0"/>
          <a:ext cx="0" cy="0"/>
          <a:chOff x="0" y="0"/>
          <a:chExt cx="0" cy="0"/>
        </a:xfrm>
      </p:grpSpPr>
      <p:sp>
        <p:nvSpPr>
          <p:cNvPr id="12" name="Google Shape;12;p3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6"/>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Panorâmica com Legenda">
  <p:cSld name="Foto Panorâmica com Legenda">
    <p:spTree>
      <p:nvGrpSpPr>
        <p:cNvPr id="71" name="Shape 71"/>
        <p:cNvGrpSpPr/>
        <p:nvPr/>
      </p:nvGrpSpPr>
      <p:grpSpPr>
        <a:xfrm>
          <a:off x="0" y="0"/>
          <a:ext cx="0" cy="0"/>
          <a:chOff x="0" y="0"/>
          <a:chExt cx="0" cy="0"/>
        </a:xfrm>
      </p:grpSpPr>
      <p:pic>
        <p:nvPicPr>
          <p:cNvPr descr="Slate-V2-HD-panoPhotoInset.png" id="72" name="Google Shape;72;p45"/>
          <p:cNvPicPr preferRelativeResize="0"/>
          <p:nvPr/>
        </p:nvPicPr>
        <p:blipFill rotWithShape="1">
          <a:blip r:embed="rId2">
            <a:alphaModFix/>
          </a:blip>
          <a:srcRect b="0" l="0" r="0" t="0"/>
          <a:stretch/>
        </p:blipFill>
        <p:spPr>
          <a:xfrm>
            <a:off x="1013883" y="547807"/>
            <a:ext cx="10141799" cy="3816806"/>
          </a:xfrm>
          <a:prstGeom prst="rect">
            <a:avLst/>
          </a:prstGeom>
          <a:noFill/>
          <a:ln>
            <a:noFill/>
          </a:ln>
        </p:spPr>
      </p:pic>
      <p:sp>
        <p:nvSpPr>
          <p:cNvPr id="73" name="Google Shape;73;p45"/>
          <p:cNvSpPr txBox="1"/>
          <p:nvPr>
            <p:ph type="title"/>
          </p:nvPr>
        </p:nvSpPr>
        <p:spPr>
          <a:xfrm>
            <a:off x="913806" y="4565255"/>
            <a:ext cx="10355326" cy="543472"/>
          </a:xfrm>
          <a:prstGeom prst="rect">
            <a:avLst/>
          </a:prstGeom>
          <a:noFill/>
          <a:ln>
            <a:noFill/>
          </a:ln>
          <a:effectLst>
            <a:outerShdw blurRad="25400">
              <a:srgbClr val="000000">
                <a:alpha val="45490"/>
              </a:srgbClr>
            </a:outerShdw>
          </a:effectLst>
        </p:spPr>
        <p:txBody>
          <a:bodyPr anchorCtr="0" anchor="b" bIns="45700" lIns="91425" spcFirstLastPara="1" rIns="91425" wrap="square" tIns="45700">
            <a:normAutofit/>
          </a:bodyPr>
          <a:lstStyle>
            <a:lvl1pPr lvl="0" algn="ctr">
              <a:lnSpc>
                <a:spcPct val="100000"/>
              </a:lnSpc>
              <a:spcBef>
                <a:spcPts val="0"/>
              </a:spcBef>
              <a:spcAft>
                <a:spcPts val="0"/>
              </a:spcAft>
              <a:buClr>
                <a:schemeClr val="lt2"/>
              </a:buClr>
              <a:buSzPts val="2800"/>
              <a:buFont typeface="Lustria"/>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5"/>
          <p:cNvSpPr/>
          <p:nvPr>
            <p:ph idx="2" type="pic"/>
          </p:nvPr>
        </p:nvSpPr>
        <p:spPr>
          <a:xfrm>
            <a:off x="1169349" y="695009"/>
            <a:ext cx="9845346" cy="3525671"/>
          </a:xfrm>
          <a:prstGeom prst="rect">
            <a:avLst/>
          </a:prstGeom>
          <a:noFill/>
          <a:ln>
            <a:noFill/>
          </a:ln>
          <a:effectLst>
            <a:outerShdw blurRad="38100" dir="4440000" dist="25400">
              <a:srgbClr val="000000">
                <a:alpha val="35294"/>
              </a:srgbClr>
            </a:outerShdw>
          </a:effectLst>
        </p:spPr>
      </p:sp>
      <p:sp>
        <p:nvSpPr>
          <p:cNvPr id="75" name="Google Shape;75;p45"/>
          <p:cNvSpPr txBox="1"/>
          <p:nvPr>
            <p:ph idx="1" type="body"/>
          </p:nvPr>
        </p:nvSpPr>
        <p:spPr>
          <a:xfrm>
            <a:off x="913795" y="5108728"/>
            <a:ext cx="10353762" cy="682472"/>
          </a:xfrm>
          <a:prstGeom prst="rect">
            <a:avLst/>
          </a:prstGeom>
          <a:noFill/>
          <a:ln>
            <a:noFill/>
          </a:ln>
          <a:effectLst>
            <a:outerShdw blurRad="25400">
              <a:srgbClr val="000000">
                <a:alpha val="45490"/>
              </a:srgbClr>
            </a:outerShdw>
          </a:effectLst>
        </p:spPr>
        <p:txBody>
          <a:bodyPr anchorCtr="0" anchor="t" bIns="45700" lIns="91425" spcFirstLastPara="1" rIns="91425" wrap="square" tIns="45700">
            <a:normAutofit/>
          </a:bodyPr>
          <a:lstStyle>
            <a:lvl1pPr indent="-228600" lvl="0" marL="457200" algn="ctr">
              <a:lnSpc>
                <a:spcPct val="100000"/>
              </a:lnSpc>
              <a:spcBef>
                <a:spcPts val="320"/>
              </a:spcBef>
              <a:spcAft>
                <a:spcPts val="0"/>
              </a:spcAft>
              <a:buSzPts val="1120"/>
              <a:buNone/>
              <a:defRPr sz="1600"/>
            </a:lvl1pPr>
            <a:lvl2pPr indent="-228600" lvl="1" marL="914400" algn="l">
              <a:lnSpc>
                <a:spcPct val="100000"/>
              </a:lnSpc>
              <a:spcBef>
                <a:spcPts val="600"/>
              </a:spcBef>
              <a:spcAft>
                <a:spcPts val="0"/>
              </a:spcAft>
              <a:buSzPts val="980"/>
              <a:buNone/>
              <a:defRPr sz="1400"/>
            </a:lvl2pPr>
            <a:lvl3pPr indent="-228600" lvl="2" marL="1371600" algn="l">
              <a:lnSpc>
                <a:spcPct val="100000"/>
              </a:lnSpc>
              <a:spcBef>
                <a:spcPts val="600"/>
              </a:spcBef>
              <a:spcAft>
                <a:spcPts val="0"/>
              </a:spcAft>
              <a:buSzPts val="840"/>
              <a:buNone/>
              <a:defRPr sz="1200"/>
            </a:lvl3pPr>
            <a:lvl4pPr indent="-228600" lvl="3" marL="1828800" algn="l">
              <a:lnSpc>
                <a:spcPct val="100000"/>
              </a:lnSpc>
              <a:spcBef>
                <a:spcPts val="600"/>
              </a:spcBef>
              <a:spcAft>
                <a:spcPts val="0"/>
              </a:spcAft>
              <a:buSzPts val="700"/>
              <a:buNone/>
              <a:defRPr sz="1000"/>
            </a:lvl4pPr>
            <a:lvl5pPr indent="-228600" lvl="4" marL="2286000" algn="l">
              <a:lnSpc>
                <a:spcPct val="100000"/>
              </a:lnSpc>
              <a:spcBef>
                <a:spcPts val="600"/>
              </a:spcBef>
              <a:spcAft>
                <a:spcPts val="0"/>
              </a:spcAft>
              <a:buSzPts val="700"/>
              <a:buNone/>
              <a:defRPr sz="1000"/>
            </a:lvl5pPr>
            <a:lvl6pPr indent="-228600" lvl="5" marL="2743200" algn="l">
              <a:lnSpc>
                <a:spcPct val="100000"/>
              </a:lnSpc>
              <a:spcBef>
                <a:spcPts val="600"/>
              </a:spcBef>
              <a:spcAft>
                <a:spcPts val="0"/>
              </a:spcAft>
              <a:buSzPts val="700"/>
              <a:buNone/>
              <a:defRPr sz="1000"/>
            </a:lvl6pPr>
            <a:lvl7pPr indent="-228600" lvl="6" marL="3200400" algn="l">
              <a:lnSpc>
                <a:spcPct val="100000"/>
              </a:lnSpc>
              <a:spcBef>
                <a:spcPts val="600"/>
              </a:spcBef>
              <a:spcAft>
                <a:spcPts val="0"/>
              </a:spcAft>
              <a:buSzPts val="700"/>
              <a:buNone/>
              <a:defRPr sz="1000"/>
            </a:lvl7pPr>
            <a:lvl8pPr indent="-228600" lvl="7" marL="3657600" algn="l">
              <a:lnSpc>
                <a:spcPct val="100000"/>
              </a:lnSpc>
              <a:spcBef>
                <a:spcPts val="600"/>
              </a:spcBef>
              <a:spcAft>
                <a:spcPts val="0"/>
              </a:spcAft>
              <a:buSzPts val="700"/>
              <a:buNone/>
              <a:defRPr sz="1000"/>
            </a:lvl8pPr>
            <a:lvl9pPr indent="-228600" lvl="8" marL="4114800" algn="l">
              <a:lnSpc>
                <a:spcPct val="100000"/>
              </a:lnSpc>
              <a:spcBef>
                <a:spcPts val="600"/>
              </a:spcBef>
              <a:spcAft>
                <a:spcPts val="600"/>
              </a:spcAft>
              <a:buSzPts val="700"/>
              <a:buNone/>
              <a:defRPr sz="1000"/>
            </a:lvl9pPr>
          </a:lstStyle>
          <a:p/>
        </p:txBody>
      </p:sp>
      <p:sp>
        <p:nvSpPr>
          <p:cNvPr id="76" name="Google Shape;76;p4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5"/>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Legenda">
  <p:cSld name="Título e Legenda">
    <p:spTree>
      <p:nvGrpSpPr>
        <p:cNvPr id="79" name="Shape 79"/>
        <p:cNvGrpSpPr/>
        <p:nvPr/>
      </p:nvGrpSpPr>
      <p:grpSpPr>
        <a:xfrm>
          <a:off x="0" y="0"/>
          <a:ext cx="0" cy="0"/>
          <a:chOff x="0" y="0"/>
          <a:chExt cx="0" cy="0"/>
        </a:xfrm>
      </p:grpSpPr>
      <p:sp>
        <p:nvSpPr>
          <p:cNvPr id="80" name="Google Shape;80;p46"/>
          <p:cNvSpPr txBox="1"/>
          <p:nvPr>
            <p:ph type="title"/>
          </p:nvPr>
        </p:nvSpPr>
        <p:spPr>
          <a:xfrm>
            <a:off x="913795" y="608437"/>
            <a:ext cx="10353762" cy="3534344"/>
          </a:xfrm>
          <a:prstGeom prst="rect">
            <a:avLst/>
          </a:prstGeom>
          <a:noFill/>
          <a:ln>
            <a:noFill/>
          </a:ln>
          <a:effectLst>
            <a:outerShdw blurRad="25400">
              <a:srgbClr val="000000">
                <a:alpha val="45490"/>
              </a:srgbClr>
            </a:outerShdw>
          </a:effectLst>
        </p:spPr>
        <p:txBody>
          <a:bodyPr anchorCtr="0" anchor="ctr" bIns="45700" lIns="91425" spcFirstLastPara="1" rIns="91425" wrap="square" tIns="45700">
            <a:normAutofit/>
          </a:bodyPr>
          <a:lstStyle>
            <a:lvl1pPr lvl="0" algn="ctr">
              <a:lnSpc>
                <a:spcPct val="100000"/>
              </a:lnSpc>
              <a:spcBef>
                <a:spcPts val="0"/>
              </a:spcBef>
              <a:spcAft>
                <a:spcPts val="0"/>
              </a:spcAft>
              <a:buClr>
                <a:schemeClr val="lt2"/>
              </a:buClr>
              <a:buSzPts val="3200"/>
              <a:buFont typeface="Lustr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6"/>
          <p:cNvSpPr txBox="1"/>
          <p:nvPr>
            <p:ph idx="1" type="body"/>
          </p:nvPr>
        </p:nvSpPr>
        <p:spPr>
          <a:xfrm>
            <a:off x="913794" y="4295180"/>
            <a:ext cx="10353763" cy="1501826"/>
          </a:xfrm>
          <a:prstGeom prst="rect">
            <a:avLst/>
          </a:prstGeom>
          <a:noFill/>
          <a:ln>
            <a:noFill/>
          </a:ln>
          <a:effectLst>
            <a:outerShdw blurRad="25400">
              <a:srgbClr val="000000">
                <a:alpha val="45490"/>
              </a:srgbClr>
            </a:outerShdw>
          </a:effectLst>
        </p:spPr>
        <p:txBody>
          <a:bodyPr anchorCtr="0" anchor="ctr" bIns="45700" lIns="91425" spcFirstLastPara="1" rIns="91425" wrap="square" tIns="45700">
            <a:normAutofit/>
          </a:bodyPr>
          <a:lstStyle>
            <a:lvl1pPr indent="-228600" lvl="0" marL="457200" algn="ctr">
              <a:lnSpc>
                <a:spcPct val="100000"/>
              </a:lnSpc>
              <a:spcBef>
                <a:spcPts val="320"/>
              </a:spcBef>
              <a:spcAft>
                <a:spcPts val="0"/>
              </a:spcAft>
              <a:buSzPts val="1120"/>
              <a:buNone/>
              <a:defRPr sz="1600"/>
            </a:lvl1pPr>
            <a:lvl2pPr indent="-228600" lvl="1" marL="914400" algn="l">
              <a:lnSpc>
                <a:spcPct val="100000"/>
              </a:lnSpc>
              <a:spcBef>
                <a:spcPts val="600"/>
              </a:spcBef>
              <a:spcAft>
                <a:spcPts val="0"/>
              </a:spcAft>
              <a:buSzPts val="980"/>
              <a:buNone/>
              <a:defRPr sz="1400"/>
            </a:lvl2pPr>
            <a:lvl3pPr indent="-228600" lvl="2" marL="1371600" algn="l">
              <a:lnSpc>
                <a:spcPct val="100000"/>
              </a:lnSpc>
              <a:spcBef>
                <a:spcPts val="600"/>
              </a:spcBef>
              <a:spcAft>
                <a:spcPts val="0"/>
              </a:spcAft>
              <a:buSzPts val="840"/>
              <a:buNone/>
              <a:defRPr sz="1200"/>
            </a:lvl3pPr>
            <a:lvl4pPr indent="-228600" lvl="3" marL="1828800" algn="l">
              <a:lnSpc>
                <a:spcPct val="100000"/>
              </a:lnSpc>
              <a:spcBef>
                <a:spcPts val="600"/>
              </a:spcBef>
              <a:spcAft>
                <a:spcPts val="0"/>
              </a:spcAft>
              <a:buSzPts val="700"/>
              <a:buNone/>
              <a:defRPr sz="1000"/>
            </a:lvl4pPr>
            <a:lvl5pPr indent="-228600" lvl="4" marL="2286000" algn="l">
              <a:lnSpc>
                <a:spcPct val="100000"/>
              </a:lnSpc>
              <a:spcBef>
                <a:spcPts val="600"/>
              </a:spcBef>
              <a:spcAft>
                <a:spcPts val="0"/>
              </a:spcAft>
              <a:buSzPts val="700"/>
              <a:buNone/>
              <a:defRPr sz="1000"/>
            </a:lvl5pPr>
            <a:lvl6pPr indent="-228600" lvl="5" marL="2743200" algn="l">
              <a:lnSpc>
                <a:spcPct val="100000"/>
              </a:lnSpc>
              <a:spcBef>
                <a:spcPts val="600"/>
              </a:spcBef>
              <a:spcAft>
                <a:spcPts val="0"/>
              </a:spcAft>
              <a:buSzPts val="700"/>
              <a:buNone/>
              <a:defRPr sz="1000"/>
            </a:lvl6pPr>
            <a:lvl7pPr indent="-228600" lvl="6" marL="3200400" algn="l">
              <a:lnSpc>
                <a:spcPct val="100000"/>
              </a:lnSpc>
              <a:spcBef>
                <a:spcPts val="600"/>
              </a:spcBef>
              <a:spcAft>
                <a:spcPts val="0"/>
              </a:spcAft>
              <a:buSzPts val="700"/>
              <a:buNone/>
              <a:defRPr sz="1000"/>
            </a:lvl7pPr>
            <a:lvl8pPr indent="-228600" lvl="7" marL="3657600" algn="l">
              <a:lnSpc>
                <a:spcPct val="100000"/>
              </a:lnSpc>
              <a:spcBef>
                <a:spcPts val="600"/>
              </a:spcBef>
              <a:spcAft>
                <a:spcPts val="0"/>
              </a:spcAft>
              <a:buSzPts val="700"/>
              <a:buNone/>
              <a:defRPr sz="1000"/>
            </a:lvl8pPr>
            <a:lvl9pPr indent="-228600" lvl="8" marL="4114800" algn="l">
              <a:lnSpc>
                <a:spcPct val="100000"/>
              </a:lnSpc>
              <a:spcBef>
                <a:spcPts val="600"/>
              </a:spcBef>
              <a:spcAft>
                <a:spcPts val="600"/>
              </a:spcAft>
              <a:buSzPts val="700"/>
              <a:buNone/>
              <a:defRPr sz="1000"/>
            </a:lvl9pPr>
          </a:lstStyle>
          <a:p/>
        </p:txBody>
      </p:sp>
      <p:sp>
        <p:nvSpPr>
          <p:cNvPr id="82" name="Google Shape;82;p4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6"/>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ção com Legenda">
  <p:cSld name="Citação com Legenda">
    <p:spTree>
      <p:nvGrpSpPr>
        <p:cNvPr id="85" name="Shape 85"/>
        <p:cNvGrpSpPr/>
        <p:nvPr/>
      </p:nvGrpSpPr>
      <p:grpSpPr>
        <a:xfrm>
          <a:off x="0" y="0"/>
          <a:ext cx="0" cy="0"/>
          <a:chOff x="0" y="0"/>
          <a:chExt cx="0" cy="0"/>
        </a:xfrm>
      </p:grpSpPr>
      <p:sp>
        <p:nvSpPr>
          <p:cNvPr id="86" name="Google Shape;86;p47"/>
          <p:cNvSpPr txBox="1"/>
          <p:nvPr>
            <p:ph type="title"/>
          </p:nvPr>
        </p:nvSpPr>
        <p:spPr>
          <a:xfrm>
            <a:off x="1446212" y="609600"/>
            <a:ext cx="9302752" cy="2992904"/>
          </a:xfrm>
          <a:prstGeom prst="rect">
            <a:avLst/>
          </a:prstGeom>
          <a:noFill/>
          <a:ln>
            <a:noFill/>
          </a:ln>
          <a:effectLst>
            <a:outerShdw blurRad="25400">
              <a:srgbClr val="000000">
                <a:alpha val="45490"/>
              </a:srgbClr>
            </a:outerShdw>
          </a:effectLst>
        </p:spPr>
        <p:txBody>
          <a:bodyPr anchorCtr="0" anchor="ctr" bIns="45700" lIns="91425" spcFirstLastPara="1" rIns="91425" wrap="square" tIns="45700">
            <a:normAutofit/>
          </a:bodyPr>
          <a:lstStyle>
            <a:lvl1pPr lvl="0" algn="ctr">
              <a:lnSpc>
                <a:spcPct val="100000"/>
              </a:lnSpc>
              <a:spcBef>
                <a:spcPts val="0"/>
              </a:spcBef>
              <a:spcAft>
                <a:spcPts val="0"/>
              </a:spcAft>
              <a:buClr>
                <a:schemeClr val="lt2"/>
              </a:buClr>
              <a:buSzPts val="3200"/>
              <a:buFont typeface="Lustr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47"/>
          <p:cNvSpPr txBox="1"/>
          <p:nvPr>
            <p:ph idx="1" type="body"/>
          </p:nvPr>
        </p:nvSpPr>
        <p:spPr>
          <a:xfrm>
            <a:off x="1720644" y="3610032"/>
            <a:ext cx="8752299" cy="532749"/>
          </a:xfrm>
          <a:prstGeom prst="rect">
            <a:avLst/>
          </a:prstGeom>
          <a:noFill/>
          <a:ln>
            <a:noFill/>
          </a:ln>
          <a:effectLst>
            <a:outerShdw blurRad="25400">
              <a:srgbClr val="000000">
                <a:alpha val="45490"/>
              </a:srgbClr>
            </a:outerShdw>
          </a:effectLst>
        </p:spPr>
        <p:txBody>
          <a:bodyPr anchorCtr="0" anchor="t" bIns="45700" lIns="91425" spcFirstLastPara="1" rIns="91425" wrap="square" tIns="45700">
            <a:normAutofit/>
          </a:bodyPr>
          <a:lstStyle>
            <a:lvl1pPr indent="-228600" lvl="0" marL="457200" algn="r">
              <a:lnSpc>
                <a:spcPct val="100000"/>
              </a:lnSpc>
              <a:spcBef>
                <a:spcPts val="280"/>
              </a:spcBef>
              <a:spcAft>
                <a:spcPts val="0"/>
              </a:spcAft>
              <a:buSzPts val="980"/>
              <a:buNone/>
              <a:defRPr sz="1400"/>
            </a:lvl1pPr>
            <a:lvl2pPr indent="-228600" lvl="1" marL="914400" algn="l">
              <a:lnSpc>
                <a:spcPct val="100000"/>
              </a:lnSpc>
              <a:spcBef>
                <a:spcPts val="600"/>
              </a:spcBef>
              <a:spcAft>
                <a:spcPts val="0"/>
              </a:spcAft>
              <a:buSzPts val="980"/>
              <a:buNone/>
              <a:defRPr sz="1400"/>
            </a:lvl2pPr>
            <a:lvl3pPr indent="-228600" lvl="2" marL="1371600" algn="l">
              <a:lnSpc>
                <a:spcPct val="100000"/>
              </a:lnSpc>
              <a:spcBef>
                <a:spcPts val="600"/>
              </a:spcBef>
              <a:spcAft>
                <a:spcPts val="0"/>
              </a:spcAft>
              <a:buSzPts val="840"/>
              <a:buNone/>
              <a:defRPr sz="1200"/>
            </a:lvl3pPr>
            <a:lvl4pPr indent="-228600" lvl="3" marL="1828800" algn="l">
              <a:lnSpc>
                <a:spcPct val="100000"/>
              </a:lnSpc>
              <a:spcBef>
                <a:spcPts val="600"/>
              </a:spcBef>
              <a:spcAft>
                <a:spcPts val="0"/>
              </a:spcAft>
              <a:buSzPts val="700"/>
              <a:buNone/>
              <a:defRPr sz="1000"/>
            </a:lvl4pPr>
            <a:lvl5pPr indent="-228600" lvl="4" marL="2286000" algn="l">
              <a:lnSpc>
                <a:spcPct val="100000"/>
              </a:lnSpc>
              <a:spcBef>
                <a:spcPts val="600"/>
              </a:spcBef>
              <a:spcAft>
                <a:spcPts val="0"/>
              </a:spcAft>
              <a:buSzPts val="700"/>
              <a:buNone/>
              <a:defRPr sz="1000"/>
            </a:lvl5pPr>
            <a:lvl6pPr indent="-228600" lvl="5" marL="2743200" algn="l">
              <a:lnSpc>
                <a:spcPct val="100000"/>
              </a:lnSpc>
              <a:spcBef>
                <a:spcPts val="600"/>
              </a:spcBef>
              <a:spcAft>
                <a:spcPts val="0"/>
              </a:spcAft>
              <a:buSzPts val="700"/>
              <a:buNone/>
              <a:defRPr sz="1000"/>
            </a:lvl6pPr>
            <a:lvl7pPr indent="-228600" lvl="6" marL="3200400" algn="l">
              <a:lnSpc>
                <a:spcPct val="100000"/>
              </a:lnSpc>
              <a:spcBef>
                <a:spcPts val="600"/>
              </a:spcBef>
              <a:spcAft>
                <a:spcPts val="0"/>
              </a:spcAft>
              <a:buSzPts val="700"/>
              <a:buNone/>
              <a:defRPr sz="1000"/>
            </a:lvl7pPr>
            <a:lvl8pPr indent="-228600" lvl="7" marL="3657600" algn="l">
              <a:lnSpc>
                <a:spcPct val="100000"/>
              </a:lnSpc>
              <a:spcBef>
                <a:spcPts val="600"/>
              </a:spcBef>
              <a:spcAft>
                <a:spcPts val="0"/>
              </a:spcAft>
              <a:buSzPts val="700"/>
              <a:buNone/>
              <a:defRPr sz="1000"/>
            </a:lvl8pPr>
            <a:lvl9pPr indent="-228600" lvl="8" marL="4114800" algn="l">
              <a:lnSpc>
                <a:spcPct val="100000"/>
              </a:lnSpc>
              <a:spcBef>
                <a:spcPts val="600"/>
              </a:spcBef>
              <a:spcAft>
                <a:spcPts val="600"/>
              </a:spcAft>
              <a:buSzPts val="700"/>
              <a:buNone/>
              <a:defRPr sz="1000"/>
            </a:lvl9pPr>
          </a:lstStyle>
          <a:p/>
        </p:txBody>
      </p:sp>
      <p:sp>
        <p:nvSpPr>
          <p:cNvPr id="88" name="Google Shape;88;p47"/>
          <p:cNvSpPr txBox="1"/>
          <p:nvPr>
            <p:ph idx="2" type="body"/>
          </p:nvPr>
        </p:nvSpPr>
        <p:spPr>
          <a:xfrm>
            <a:off x="913794" y="4304353"/>
            <a:ext cx="10353763" cy="1489496"/>
          </a:xfrm>
          <a:prstGeom prst="rect">
            <a:avLst/>
          </a:prstGeom>
          <a:noFill/>
          <a:ln>
            <a:noFill/>
          </a:ln>
          <a:effectLst>
            <a:outerShdw blurRad="25400">
              <a:srgbClr val="000000">
                <a:alpha val="45490"/>
              </a:srgbClr>
            </a:outerShdw>
          </a:effectLst>
        </p:spPr>
        <p:txBody>
          <a:bodyPr anchorCtr="0" anchor="ctr" bIns="45700" lIns="91425" spcFirstLastPara="1" rIns="91425" wrap="square" tIns="45700">
            <a:normAutofit/>
          </a:bodyPr>
          <a:lstStyle>
            <a:lvl1pPr indent="-228600" lvl="0" marL="457200" algn="ctr">
              <a:lnSpc>
                <a:spcPct val="100000"/>
              </a:lnSpc>
              <a:spcBef>
                <a:spcPts val="320"/>
              </a:spcBef>
              <a:spcAft>
                <a:spcPts val="0"/>
              </a:spcAft>
              <a:buSzPts val="1120"/>
              <a:buNone/>
              <a:defRPr sz="1600"/>
            </a:lvl1pPr>
            <a:lvl2pPr indent="-228600" lvl="1" marL="914400" algn="l">
              <a:lnSpc>
                <a:spcPct val="100000"/>
              </a:lnSpc>
              <a:spcBef>
                <a:spcPts val="600"/>
              </a:spcBef>
              <a:spcAft>
                <a:spcPts val="0"/>
              </a:spcAft>
              <a:buSzPts val="980"/>
              <a:buNone/>
              <a:defRPr sz="1400"/>
            </a:lvl2pPr>
            <a:lvl3pPr indent="-228600" lvl="2" marL="1371600" algn="l">
              <a:lnSpc>
                <a:spcPct val="100000"/>
              </a:lnSpc>
              <a:spcBef>
                <a:spcPts val="600"/>
              </a:spcBef>
              <a:spcAft>
                <a:spcPts val="0"/>
              </a:spcAft>
              <a:buSzPts val="840"/>
              <a:buNone/>
              <a:defRPr sz="1200"/>
            </a:lvl3pPr>
            <a:lvl4pPr indent="-228600" lvl="3" marL="1828800" algn="l">
              <a:lnSpc>
                <a:spcPct val="100000"/>
              </a:lnSpc>
              <a:spcBef>
                <a:spcPts val="600"/>
              </a:spcBef>
              <a:spcAft>
                <a:spcPts val="0"/>
              </a:spcAft>
              <a:buSzPts val="700"/>
              <a:buNone/>
              <a:defRPr sz="1000"/>
            </a:lvl4pPr>
            <a:lvl5pPr indent="-228600" lvl="4" marL="2286000" algn="l">
              <a:lnSpc>
                <a:spcPct val="100000"/>
              </a:lnSpc>
              <a:spcBef>
                <a:spcPts val="600"/>
              </a:spcBef>
              <a:spcAft>
                <a:spcPts val="0"/>
              </a:spcAft>
              <a:buSzPts val="700"/>
              <a:buNone/>
              <a:defRPr sz="1000"/>
            </a:lvl5pPr>
            <a:lvl6pPr indent="-228600" lvl="5" marL="2743200" algn="l">
              <a:lnSpc>
                <a:spcPct val="100000"/>
              </a:lnSpc>
              <a:spcBef>
                <a:spcPts val="600"/>
              </a:spcBef>
              <a:spcAft>
                <a:spcPts val="0"/>
              </a:spcAft>
              <a:buSzPts val="700"/>
              <a:buNone/>
              <a:defRPr sz="1000"/>
            </a:lvl6pPr>
            <a:lvl7pPr indent="-228600" lvl="6" marL="3200400" algn="l">
              <a:lnSpc>
                <a:spcPct val="100000"/>
              </a:lnSpc>
              <a:spcBef>
                <a:spcPts val="600"/>
              </a:spcBef>
              <a:spcAft>
                <a:spcPts val="0"/>
              </a:spcAft>
              <a:buSzPts val="700"/>
              <a:buNone/>
              <a:defRPr sz="1000"/>
            </a:lvl7pPr>
            <a:lvl8pPr indent="-228600" lvl="7" marL="3657600" algn="l">
              <a:lnSpc>
                <a:spcPct val="100000"/>
              </a:lnSpc>
              <a:spcBef>
                <a:spcPts val="600"/>
              </a:spcBef>
              <a:spcAft>
                <a:spcPts val="0"/>
              </a:spcAft>
              <a:buSzPts val="700"/>
              <a:buNone/>
              <a:defRPr sz="1000"/>
            </a:lvl8pPr>
            <a:lvl9pPr indent="-228600" lvl="8" marL="4114800" algn="l">
              <a:lnSpc>
                <a:spcPct val="100000"/>
              </a:lnSpc>
              <a:spcBef>
                <a:spcPts val="600"/>
              </a:spcBef>
              <a:spcAft>
                <a:spcPts val="600"/>
              </a:spcAft>
              <a:buSzPts val="700"/>
              <a:buNone/>
              <a:defRPr sz="1000"/>
            </a:lvl9pPr>
          </a:lstStyle>
          <a:p/>
        </p:txBody>
      </p:sp>
      <p:sp>
        <p:nvSpPr>
          <p:cNvPr id="89" name="Google Shape;89;p4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7"/>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pt-BR"/>
              <a:t>‹#›</a:t>
            </a:fld>
            <a:endParaRPr/>
          </a:p>
        </p:txBody>
      </p:sp>
      <p:sp>
        <p:nvSpPr>
          <p:cNvPr id="92" name="Google Shape;92;p47"/>
          <p:cNvSpPr txBox="1"/>
          <p:nvPr/>
        </p:nvSpPr>
        <p:spPr>
          <a:xfrm>
            <a:off x="990600" y="88479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8000"/>
              <a:buFont typeface="Lustria"/>
              <a:buNone/>
            </a:pPr>
            <a:r>
              <a:rPr b="0" i="0" lang="pt-BR" sz="8000" u="none" cap="none" strike="noStrike">
                <a:solidFill>
                  <a:schemeClr val="lt1"/>
                </a:solidFill>
                <a:latin typeface="Lustria"/>
                <a:ea typeface="Lustria"/>
                <a:cs typeface="Lustria"/>
                <a:sym typeface="Lustria"/>
              </a:rPr>
              <a:t>“</a:t>
            </a:r>
            <a:endParaRPr b="0" i="0" sz="1400" u="none" cap="none" strike="noStrike">
              <a:solidFill>
                <a:srgbClr val="000000"/>
              </a:solidFill>
              <a:latin typeface="Arial"/>
              <a:ea typeface="Arial"/>
              <a:cs typeface="Arial"/>
              <a:sym typeface="Arial"/>
            </a:endParaRPr>
          </a:p>
        </p:txBody>
      </p:sp>
      <p:sp>
        <p:nvSpPr>
          <p:cNvPr id="93" name="Google Shape;93;p47"/>
          <p:cNvSpPr txBox="1"/>
          <p:nvPr/>
        </p:nvSpPr>
        <p:spPr>
          <a:xfrm>
            <a:off x="10504716" y="2928258"/>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8000"/>
              <a:buFont typeface="Lustria"/>
              <a:buNone/>
            </a:pPr>
            <a:r>
              <a:rPr b="0" i="0" lang="pt-BR" sz="8000" u="none" cap="none" strike="noStrike">
                <a:solidFill>
                  <a:schemeClr val="lt1"/>
                </a:solidFill>
                <a:latin typeface="Lustria"/>
                <a:ea typeface="Lustria"/>
                <a:cs typeface="Lustria"/>
                <a:sym typeface="Lustria"/>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tão de Nome">
  <p:cSld name="Cartão de Nome">
    <p:spTree>
      <p:nvGrpSpPr>
        <p:cNvPr id="94" name="Shape 94"/>
        <p:cNvGrpSpPr/>
        <p:nvPr/>
      </p:nvGrpSpPr>
      <p:grpSpPr>
        <a:xfrm>
          <a:off x="0" y="0"/>
          <a:ext cx="0" cy="0"/>
          <a:chOff x="0" y="0"/>
          <a:chExt cx="0" cy="0"/>
        </a:xfrm>
      </p:grpSpPr>
      <p:sp>
        <p:nvSpPr>
          <p:cNvPr id="95" name="Google Shape;95;p48"/>
          <p:cNvSpPr txBox="1"/>
          <p:nvPr>
            <p:ph type="title"/>
          </p:nvPr>
        </p:nvSpPr>
        <p:spPr>
          <a:xfrm>
            <a:off x="913794" y="2126942"/>
            <a:ext cx="10353763" cy="2511835"/>
          </a:xfrm>
          <a:prstGeom prst="rect">
            <a:avLst/>
          </a:prstGeom>
          <a:noFill/>
          <a:ln>
            <a:noFill/>
          </a:ln>
          <a:effectLst>
            <a:outerShdw blurRad="25400">
              <a:srgbClr val="000000">
                <a:alpha val="45490"/>
              </a:srgbClr>
            </a:outerShdw>
          </a:effectLst>
        </p:spPr>
        <p:txBody>
          <a:bodyPr anchorCtr="0" anchor="b" bIns="45700" lIns="91425" spcFirstLastPara="1" rIns="91425" wrap="square" tIns="45700">
            <a:normAutofit/>
          </a:bodyPr>
          <a:lstStyle>
            <a:lvl1pPr lvl="0" algn="ctr">
              <a:lnSpc>
                <a:spcPct val="100000"/>
              </a:lnSpc>
              <a:spcBef>
                <a:spcPts val="0"/>
              </a:spcBef>
              <a:spcAft>
                <a:spcPts val="0"/>
              </a:spcAft>
              <a:buClr>
                <a:schemeClr val="lt2"/>
              </a:buClr>
              <a:buSzPts val="3200"/>
              <a:buFont typeface="Lustr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48"/>
          <p:cNvSpPr txBox="1"/>
          <p:nvPr>
            <p:ph idx="1" type="body"/>
          </p:nvPr>
        </p:nvSpPr>
        <p:spPr>
          <a:xfrm>
            <a:off x="913784" y="4650556"/>
            <a:ext cx="10352199" cy="1140644"/>
          </a:xfrm>
          <a:prstGeom prst="rect">
            <a:avLst/>
          </a:prstGeom>
          <a:noFill/>
          <a:ln>
            <a:noFill/>
          </a:ln>
          <a:effectLst>
            <a:outerShdw blurRad="25400">
              <a:srgbClr val="000000">
                <a:alpha val="45490"/>
              </a:srgbClr>
            </a:outerShdw>
          </a:effectLst>
        </p:spPr>
        <p:txBody>
          <a:bodyPr anchorCtr="0" anchor="t" bIns="45700" lIns="91425" spcFirstLastPara="1" rIns="91425" wrap="square" tIns="45700">
            <a:normAutofit/>
          </a:bodyPr>
          <a:lstStyle>
            <a:lvl1pPr indent="-228600" lvl="0" marL="457200" algn="ctr">
              <a:lnSpc>
                <a:spcPct val="100000"/>
              </a:lnSpc>
              <a:spcBef>
                <a:spcPts val="320"/>
              </a:spcBef>
              <a:spcAft>
                <a:spcPts val="0"/>
              </a:spcAft>
              <a:buSzPts val="1120"/>
              <a:buNone/>
              <a:defRPr sz="1600"/>
            </a:lvl1pPr>
            <a:lvl2pPr indent="-228600" lvl="1" marL="914400" algn="l">
              <a:lnSpc>
                <a:spcPct val="100000"/>
              </a:lnSpc>
              <a:spcBef>
                <a:spcPts val="600"/>
              </a:spcBef>
              <a:spcAft>
                <a:spcPts val="0"/>
              </a:spcAft>
              <a:buSzPts val="980"/>
              <a:buNone/>
              <a:defRPr sz="1400"/>
            </a:lvl2pPr>
            <a:lvl3pPr indent="-228600" lvl="2" marL="1371600" algn="l">
              <a:lnSpc>
                <a:spcPct val="100000"/>
              </a:lnSpc>
              <a:spcBef>
                <a:spcPts val="600"/>
              </a:spcBef>
              <a:spcAft>
                <a:spcPts val="0"/>
              </a:spcAft>
              <a:buSzPts val="840"/>
              <a:buNone/>
              <a:defRPr sz="1200"/>
            </a:lvl3pPr>
            <a:lvl4pPr indent="-228600" lvl="3" marL="1828800" algn="l">
              <a:lnSpc>
                <a:spcPct val="100000"/>
              </a:lnSpc>
              <a:spcBef>
                <a:spcPts val="600"/>
              </a:spcBef>
              <a:spcAft>
                <a:spcPts val="0"/>
              </a:spcAft>
              <a:buSzPts val="700"/>
              <a:buNone/>
              <a:defRPr sz="1000"/>
            </a:lvl4pPr>
            <a:lvl5pPr indent="-228600" lvl="4" marL="2286000" algn="l">
              <a:lnSpc>
                <a:spcPct val="100000"/>
              </a:lnSpc>
              <a:spcBef>
                <a:spcPts val="600"/>
              </a:spcBef>
              <a:spcAft>
                <a:spcPts val="0"/>
              </a:spcAft>
              <a:buSzPts val="700"/>
              <a:buNone/>
              <a:defRPr sz="1000"/>
            </a:lvl5pPr>
            <a:lvl6pPr indent="-228600" lvl="5" marL="2743200" algn="l">
              <a:lnSpc>
                <a:spcPct val="100000"/>
              </a:lnSpc>
              <a:spcBef>
                <a:spcPts val="600"/>
              </a:spcBef>
              <a:spcAft>
                <a:spcPts val="0"/>
              </a:spcAft>
              <a:buSzPts val="700"/>
              <a:buNone/>
              <a:defRPr sz="1000"/>
            </a:lvl6pPr>
            <a:lvl7pPr indent="-228600" lvl="6" marL="3200400" algn="l">
              <a:lnSpc>
                <a:spcPct val="100000"/>
              </a:lnSpc>
              <a:spcBef>
                <a:spcPts val="600"/>
              </a:spcBef>
              <a:spcAft>
                <a:spcPts val="0"/>
              </a:spcAft>
              <a:buSzPts val="700"/>
              <a:buNone/>
              <a:defRPr sz="1000"/>
            </a:lvl7pPr>
            <a:lvl8pPr indent="-228600" lvl="7" marL="3657600" algn="l">
              <a:lnSpc>
                <a:spcPct val="100000"/>
              </a:lnSpc>
              <a:spcBef>
                <a:spcPts val="600"/>
              </a:spcBef>
              <a:spcAft>
                <a:spcPts val="0"/>
              </a:spcAft>
              <a:buSzPts val="700"/>
              <a:buNone/>
              <a:defRPr sz="1000"/>
            </a:lvl8pPr>
            <a:lvl9pPr indent="-228600" lvl="8" marL="4114800" algn="l">
              <a:lnSpc>
                <a:spcPct val="100000"/>
              </a:lnSpc>
              <a:spcBef>
                <a:spcPts val="600"/>
              </a:spcBef>
              <a:spcAft>
                <a:spcPts val="600"/>
              </a:spcAft>
              <a:buSzPts val="700"/>
              <a:buNone/>
              <a:defRPr sz="1000"/>
            </a:lvl9pPr>
          </a:lstStyle>
          <a:p/>
        </p:txBody>
      </p:sp>
      <p:sp>
        <p:nvSpPr>
          <p:cNvPr id="97" name="Google Shape;97;p4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48"/>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nas">
  <p:cSld name="3 Colunas">
    <p:spTree>
      <p:nvGrpSpPr>
        <p:cNvPr id="100" name="Shape 100"/>
        <p:cNvGrpSpPr/>
        <p:nvPr/>
      </p:nvGrpSpPr>
      <p:grpSpPr>
        <a:xfrm>
          <a:off x="0" y="0"/>
          <a:ext cx="0" cy="0"/>
          <a:chOff x="0" y="0"/>
          <a:chExt cx="0" cy="0"/>
        </a:xfrm>
      </p:grpSpPr>
      <p:sp>
        <p:nvSpPr>
          <p:cNvPr id="101" name="Google Shape;101;p49"/>
          <p:cNvSpPr txBox="1"/>
          <p:nvPr>
            <p:ph type="title"/>
          </p:nvPr>
        </p:nvSpPr>
        <p:spPr>
          <a:xfrm>
            <a:off x="913795" y="609600"/>
            <a:ext cx="10353762" cy="970450"/>
          </a:xfrm>
          <a:prstGeom prst="rect">
            <a:avLst/>
          </a:prstGeom>
          <a:noFill/>
          <a:ln>
            <a:noFill/>
          </a:ln>
          <a:effectLst>
            <a:outerShdw blurRad="25400">
              <a:srgbClr val="000000">
                <a:alpha val="45490"/>
              </a:srgbClr>
            </a:outerShdw>
          </a:effectLst>
        </p:spPr>
        <p:txBody>
          <a:bodyPr anchorCtr="0" anchor="ctr" bIns="45700" lIns="91425" spcFirstLastPara="1" rIns="91425" wrap="square" tIns="45700">
            <a:normAutofit/>
          </a:bodyPr>
          <a:lstStyle>
            <a:lvl1pPr lvl="0" algn="ctr">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49"/>
          <p:cNvSpPr txBox="1"/>
          <p:nvPr>
            <p:ph idx="1" type="body"/>
          </p:nvPr>
        </p:nvSpPr>
        <p:spPr>
          <a:xfrm>
            <a:off x="913795" y="1885950"/>
            <a:ext cx="3300984" cy="576262"/>
          </a:xfrm>
          <a:prstGeom prst="rect">
            <a:avLst/>
          </a:prstGeom>
          <a:noFill/>
          <a:ln>
            <a:noFill/>
          </a:ln>
          <a:effectLst>
            <a:outerShdw blurRad="25400">
              <a:srgbClr val="000000">
                <a:alpha val="45490"/>
              </a:srgbClr>
            </a:outerShdw>
          </a:effectLst>
        </p:spPr>
        <p:txBody>
          <a:bodyPr anchorCtr="0" anchor="b" bIns="45700" lIns="91425" spcFirstLastPara="1" rIns="91425" wrap="square" tIns="45700">
            <a:noAutofit/>
          </a:bodyPr>
          <a:lstStyle>
            <a:lvl1pPr indent="-228600" lvl="0" marL="457200" algn="ctr">
              <a:lnSpc>
                <a:spcPct val="100000"/>
              </a:lnSpc>
              <a:spcBef>
                <a:spcPts val="480"/>
              </a:spcBef>
              <a:spcAft>
                <a:spcPts val="0"/>
              </a:spcAft>
              <a:buSzPts val="1680"/>
              <a:buNone/>
              <a:defRPr b="0" sz="2400">
                <a:solidFill>
                  <a:schemeClr val="lt1"/>
                </a:solidFill>
              </a:defRPr>
            </a:lvl1pPr>
            <a:lvl2pPr indent="-228600" lvl="1" marL="914400" algn="l">
              <a:lnSpc>
                <a:spcPct val="100000"/>
              </a:lnSpc>
              <a:spcBef>
                <a:spcPts val="600"/>
              </a:spcBef>
              <a:spcAft>
                <a:spcPts val="0"/>
              </a:spcAft>
              <a:buSzPts val="1400"/>
              <a:buNone/>
              <a:defRPr b="1" sz="2000"/>
            </a:lvl2pPr>
            <a:lvl3pPr indent="-228600" lvl="2" marL="1371600" algn="l">
              <a:lnSpc>
                <a:spcPct val="100000"/>
              </a:lnSpc>
              <a:spcBef>
                <a:spcPts val="600"/>
              </a:spcBef>
              <a:spcAft>
                <a:spcPts val="0"/>
              </a:spcAft>
              <a:buSzPts val="1260"/>
              <a:buNone/>
              <a:defRPr b="1" sz="1800"/>
            </a:lvl3pPr>
            <a:lvl4pPr indent="-228600" lvl="3" marL="1828800" algn="l">
              <a:lnSpc>
                <a:spcPct val="100000"/>
              </a:lnSpc>
              <a:spcBef>
                <a:spcPts val="600"/>
              </a:spcBef>
              <a:spcAft>
                <a:spcPts val="0"/>
              </a:spcAft>
              <a:buSzPts val="1120"/>
              <a:buNone/>
              <a:defRPr b="1" sz="1600"/>
            </a:lvl4pPr>
            <a:lvl5pPr indent="-228600" lvl="4" marL="2286000" algn="l">
              <a:lnSpc>
                <a:spcPct val="100000"/>
              </a:lnSpc>
              <a:spcBef>
                <a:spcPts val="600"/>
              </a:spcBef>
              <a:spcAft>
                <a:spcPts val="0"/>
              </a:spcAft>
              <a:buSzPts val="1120"/>
              <a:buNone/>
              <a:defRPr b="1" sz="1600"/>
            </a:lvl5pPr>
            <a:lvl6pPr indent="-228600" lvl="5" marL="2743200" algn="l">
              <a:lnSpc>
                <a:spcPct val="100000"/>
              </a:lnSpc>
              <a:spcBef>
                <a:spcPts val="600"/>
              </a:spcBef>
              <a:spcAft>
                <a:spcPts val="0"/>
              </a:spcAft>
              <a:buSzPts val="1120"/>
              <a:buNone/>
              <a:defRPr b="1" sz="1600"/>
            </a:lvl6pPr>
            <a:lvl7pPr indent="-228600" lvl="6" marL="3200400" algn="l">
              <a:lnSpc>
                <a:spcPct val="100000"/>
              </a:lnSpc>
              <a:spcBef>
                <a:spcPts val="600"/>
              </a:spcBef>
              <a:spcAft>
                <a:spcPts val="0"/>
              </a:spcAft>
              <a:buSzPts val="1120"/>
              <a:buNone/>
              <a:defRPr b="1" sz="1600"/>
            </a:lvl7pPr>
            <a:lvl8pPr indent="-228600" lvl="7" marL="3657600" algn="l">
              <a:lnSpc>
                <a:spcPct val="100000"/>
              </a:lnSpc>
              <a:spcBef>
                <a:spcPts val="600"/>
              </a:spcBef>
              <a:spcAft>
                <a:spcPts val="0"/>
              </a:spcAft>
              <a:buSzPts val="1120"/>
              <a:buNone/>
              <a:defRPr b="1" sz="1600"/>
            </a:lvl8pPr>
            <a:lvl9pPr indent="-228600" lvl="8" marL="4114800" algn="l">
              <a:lnSpc>
                <a:spcPct val="100000"/>
              </a:lnSpc>
              <a:spcBef>
                <a:spcPts val="600"/>
              </a:spcBef>
              <a:spcAft>
                <a:spcPts val="600"/>
              </a:spcAft>
              <a:buSzPts val="1120"/>
              <a:buNone/>
              <a:defRPr b="1" sz="1600"/>
            </a:lvl9pPr>
          </a:lstStyle>
          <a:p/>
        </p:txBody>
      </p:sp>
      <p:sp>
        <p:nvSpPr>
          <p:cNvPr id="103" name="Google Shape;103;p49"/>
          <p:cNvSpPr txBox="1"/>
          <p:nvPr>
            <p:ph idx="2" type="body"/>
          </p:nvPr>
        </p:nvSpPr>
        <p:spPr>
          <a:xfrm>
            <a:off x="913795" y="2571750"/>
            <a:ext cx="3300984" cy="3219450"/>
          </a:xfrm>
          <a:prstGeom prst="rect">
            <a:avLst/>
          </a:prstGeom>
          <a:noFill/>
          <a:ln>
            <a:noFill/>
          </a:ln>
          <a:effectLst>
            <a:outerShdw blurRad="25400">
              <a:srgbClr val="000000">
                <a:alpha val="45490"/>
              </a:srgbClr>
            </a:outerShdw>
          </a:effectLst>
        </p:spPr>
        <p:txBody>
          <a:bodyPr anchorCtr="0" anchor="t" bIns="45700" lIns="91425" spcFirstLastPara="1" rIns="91425" wrap="square" tIns="45700">
            <a:normAutofit/>
          </a:bodyPr>
          <a:lstStyle>
            <a:lvl1pPr indent="-228600" lvl="0" marL="457200" algn="ctr">
              <a:lnSpc>
                <a:spcPct val="100000"/>
              </a:lnSpc>
              <a:spcBef>
                <a:spcPts val="280"/>
              </a:spcBef>
              <a:spcAft>
                <a:spcPts val="0"/>
              </a:spcAft>
              <a:buSzPts val="980"/>
              <a:buNone/>
              <a:defRPr sz="1400"/>
            </a:lvl1pPr>
            <a:lvl2pPr indent="-228600" lvl="1" marL="914400" algn="l">
              <a:lnSpc>
                <a:spcPct val="100000"/>
              </a:lnSpc>
              <a:spcBef>
                <a:spcPts val="600"/>
              </a:spcBef>
              <a:spcAft>
                <a:spcPts val="0"/>
              </a:spcAft>
              <a:buSzPts val="840"/>
              <a:buNone/>
              <a:defRPr sz="1200"/>
            </a:lvl2pPr>
            <a:lvl3pPr indent="-228600" lvl="2" marL="1371600" algn="l">
              <a:lnSpc>
                <a:spcPct val="100000"/>
              </a:lnSpc>
              <a:spcBef>
                <a:spcPts val="600"/>
              </a:spcBef>
              <a:spcAft>
                <a:spcPts val="0"/>
              </a:spcAft>
              <a:buSzPts val="700"/>
              <a:buNone/>
              <a:defRPr sz="1000"/>
            </a:lvl3pPr>
            <a:lvl4pPr indent="-228600" lvl="3" marL="1828800" algn="l">
              <a:lnSpc>
                <a:spcPct val="100000"/>
              </a:lnSpc>
              <a:spcBef>
                <a:spcPts val="600"/>
              </a:spcBef>
              <a:spcAft>
                <a:spcPts val="0"/>
              </a:spcAft>
              <a:buSzPts val="630"/>
              <a:buNone/>
              <a:defRPr sz="900"/>
            </a:lvl4pPr>
            <a:lvl5pPr indent="-228600" lvl="4" marL="2286000" algn="l">
              <a:lnSpc>
                <a:spcPct val="100000"/>
              </a:lnSpc>
              <a:spcBef>
                <a:spcPts val="600"/>
              </a:spcBef>
              <a:spcAft>
                <a:spcPts val="0"/>
              </a:spcAft>
              <a:buSzPts val="630"/>
              <a:buNone/>
              <a:defRPr sz="900"/>
            </a:lvl5pPr>
            <a:lvl6pPr indent="-228600" lvl="5" marL="2743200" algn="l">
              <a:lnSpc>
                <a:spcPct val="100000"/>
              </a:lnSpc>
              <a:spcBef>
                <a:spcPts val="600"/>
              </a:spcBef>
              <a:spcAft>
                <a:spcPts val="0"/>
              </a:spcAft>
              <a:buSzPts val="630"/>
              <a:buNone/>
              <a:defRPr sz="900"/>
            </a:lvl6pPr>
            <a:lvl7pPr indent="-228600" lvl="6" marL="3200400" algn="l">
              <a:lnSpc>
                <a:spcPct val="100000"/>
              </a:lnSpc>
              <a:spcBef>
                <a:spcPts val="600"/>
              </a:spcBef>
              <a:spcAft>
                <a:spcPts val="0"/>
              </a:spcAft>
              <a:buSzPts val="630"/>
              <a:buNone/>
              <a:defRPr sz="900"/>
            </a:lvl7pPr>
            <a:lvl8pPr indent="-228600" lvl="7" marL="3657600" algn="l">
              <a:lnSpc>
                <a:spcPct val="100000"/>
              </a:lnSpc>
              <a:spcBef>
                <a:spcPts val="600"/>
              </a:spcBef>
              <a:spcAft>
                <a:spcPts val="0"/>
              </a:spcAft>
              <a:buSzPts val="630"/>
              <a:buNone/>
              <a:defRPr sz="900"/>
            </a:lvl8pPr>
            <a:lvl9pPr indent="-228600" lvl="8" marL="4114800" algn="l">
              <a:lnSpc>
                <a:spcPct val="100000"/>
              </a:lnSpc>
              <a:spcBef>
                <a:spcPts val="600"/>
              </a:spcBef>
              <a:spcAft>
                <a:spcPts val="600"/>
              </a:spcAft>
              <a:buSzPts val="630"/>
              <a:buNone/>
              <a:defRPr sz="900"/>
            </a:lvl9pPr>
          </a:lstStyle>
          <a:p/>
        </p:txBody>
      </p:sp>
      <p:sp>
        <p:nvSpPr>
          <p:cNvPr id="104" name="Google Shape;104;p49"/>
          <p:cNvSpPr txBox="1"/>
          <p:nvPr>
            <p:ph idx="3" type="body"/>
          </p:nvPr>
        </p:nvSpPr>
        <p:spPr>
          <a:xfrm>
            <a:off x="4446711" y="1885950"/>
            <a:ext cx="3300984" cy="576262"/>
          </a:xfrm>
          <a:prstGeom prst="rect">
            <a:avLst/>
          </a:prstGeom>
          <a:noFill/>
          <a:ln>
            <a:noFill/>
          </a:ln>
          <a:effectLst>
            <a:outerShdw blurRad="25400">
              <a:srgbClr val="000000">
                <a:alpha val="45490"/>
              </a:srgbClr>
            </a:outerShdw>
          </a:effectLst>
        </p:spPr>
        <p:txBody>
          <a:bodyPr anchorCtr="0" anchor="b" bIns="45700" lIns="91425" spcFirstLastPara="1" rIns="91425" wrap="square" tIns="45700">
            <a:noAutofit/>
          </a:bodyPr>
          <a:lstStyle>
            <a:lvl1pPr indent="-228600" lvl="0" marL="457200" algn="ctr">
              <a:lnSpc>
                <a:spcPct val="100000"/>
              </a:lnSpc>
              <a:spcBef>
                <a:spcPts val="480"/>
              </a:spcBef>
              <a:spcAft>
                <a:spcPts val="0"/>
              </a:spcAft>
              <a:buSzPts val="1680"/>
              <a:buNone/>
              <a:defRPr b="0" sz="2400">
                <a:solidFill>
                  <a:schemeClr val="lt1"/>
                </a:solidFill>
              </a:defRPr>
            </a:lvl1pPr>
            <a:lvl2pPr indent="-228600" lvl="1" marL="914400" algn="l">
              <a:lnSpc>
                <a:spcPct val="100000"/>
              </a:lnSpc>
              <a:spcBef>
                <a:spcPts val="600"/>
              </a:spcBef>
              <a:spcAft>
                <a:spcPts val="0"/>
              </a:spcAft>
              <a:buSzPts val="1400"/>
              <a:buNone/>
              <a:defRPr b="1" sz="2000"/>
            </a:lvl2pPr>
            <a:lvl3pPr indent="-228600" lvl="2" marL="1371600" algn="l">
              <a:lnSpc>
                <a:spcPct val="100000"/>
              </a:lnSpc>
              <a:spcBef>
                <a:spcPts val="600"/>
              </a:spcBef>
              <a:spcAft>
                <a:spcPts val="0"/>
              </a:spcAft>
              <a:buSzPts val="1260"/>
              <a:buNone/>
              <a:defRPr b="1" sz="1800"/>
            </a:lvl3pPr>
            <a:lvl4pPr indent="-228600" lvl="3" marL="1828800" algn="l">
              <a:lnSpc>
                <a:spcPct val="100000"/>
              </a:lnSpc>
              <a:spcBef>
                <a:spcPts val="600"/>
              </a:spcBef>
              <a:spcAft>
                <a:spcPts val="0"/>
              </a:spcAft>
              <a:buSzPts val="1120"/>
              <a:buNone/>
              <a:defRPr b="1" sz="1600"/>
            </a:lvl4pPr>
            <a:lvl5pPr indent="-228600" lvl="4" marL="2286000" algn="l">
              <a:lnSpc>
                <a:spcPct val="100000"/>
              </a:lnSpc>
              <a:spcBef>
                <a:spcPts val="600"/>
              </a:spcBef>
              <a:spcAft>
                <a:spcPts val="0"/>
              </a:spcAft>
              <a:buSzPts val="1120"/>
              <a:buNone/>
              <a:defRPr b="1" sz="1600"/>
            </a:lvl5pPr>
            <a:lvl6pPr indent="-228600" lvl="5" marL="2743200" algn="l">
              <a:lnSpc>
                <a:spcPct val="100000"/>
              </a:lnSpc>
              <a:spcBef>
                <a:spcPts val="600"/>
              </a:spcBef>
              <a:spcAft>
                <a:spcPts val="0"/>
              </a:spcAft>
              <a:buSzPts val="1120"/>
              <a:buNone/>
              <a:defRPr b="1" sz="1600"/>
            </a:lvl6pPr>
            <a:lvl7pPr indent="-228600" lvl="6" marL="3200400" algn="l">
              <a:lnSpc>
                <a:spcPct val="100000"/>
              </a:lnSpc>
              <a:spcBef>
                <a:spcPts val="600"/>
              </a:spcBef>
              <a:spcAft>
                <a:spcPts val="0"/>
              </a:spcAft>
              <a:buSzPts val="1120"/>
              <a:buNone/>
              <a:defRPr b="1" sz="1600"/>
            </a:lvl7pPr>
            <a:lvl8pPr indent="-228600" lvl="7" marL="3657600" algn="l">
              <a:lnSpc>
                <a:spcPct val="100000"/>
              </a:lnSpc>
              <a:spcBef>
                <a:spcPts val="600"/>
              </a:spcBef>
              <a:spcAft>
                <a:spcPts val="0"/>
              </a:spcAft>
              <a:buSzPts val="1120"/>
              <a:buNone/>
              <a:defRPr b="1" sz="1600"/>
            </a:lvl8pPr>
            <a:lvl9pPr indent="-228600" lvl="8" marL="4114800" algn="l">
              <a:lnSpc>
                <a:spcPct val="100000"/>
              </a:lnSpc>
              <a:spcBef>
                <a:spcPts val="600"/>
              </a:spcBef>
              <a:spcAft>
                <a:spcPts val="600"/>
              </a:spcAft>
              <a:buSzPts val="1120"/>
              <a:buNone/>
              <a:defRPr b="1" sz="1600"/>
            </a:lvl9pPr>
          </a:lstStyle>
          <a:p/>
        </p:txBody>
      </p:sp>
      <p:sp>
        <p:nvSpPr>
          <p:cNvPr id="105" name="Google Shape;105;p49"/>
          <p:cNvSpPr txBox="1"/>
          <p:nvPr>
            <p:ph idx="4" type="body"/>
          </p:nvPr>
        </p:nvSpPr>
        <p:spPr>
          <a:xfrm>
            <a:off x="4441435" y="2571750"/>
            <a:ext cx="3300984" cy="3219450"/>
          </a:xfrm>
          <a:prstGeom prst="rect">
            <a:avLst/>
          </a:prstGeom>
          <a:noFill/>
          <a:ln>
            <a:noFill/>
          </a:ln>
          <a:effectLst>
            <a:outerShdw blurRad="25400">
              <a:srgbClr val="000000">
                <a:alpha val="45490"/>
              </a:srgbClr>
            </a:outerShdw>
          </a:effectLst>
        </p:spPr>
        <p:txBody>
          <a:bodyPr anchorCtr="0" anchor="t" bIns="45700" lIns="91425" spcFirstLastPara="1" rIns="91425" wrap="square" tIns="45700">
            <a:normAutofit/>
          </a:bodyPr>
          <a:lstStyle>
            <a:lvl1pPr indent="-228600" lvl="0" marL="457200" algn="ctr">
              <a:lnSpc>
                <a:spcPct val="100000"/>
              </a:lnSpc>
              <a:spcBef>
                <a:spcPts val="280"/>
              </a:spcBef>
              <a:spcAft>
                <a:spcPts val="0"/>
              </a:spcAft>
              <a:buSzPts val="980"/>
              <a:buNone/>
              <a:defRPr sz="1400"/>
            </a:lvl1pPr>
            <a:lvl2pPr indent="-228600" lvl="1" marL="914400" algn="l">
              <a:lnSpc>
                <a:spcPct val="100000"/>
              </a:lnSpc>
              <a:spcBef>
                <a:spcPts val="600"/>
              </a:spcBef>
              <a:spcAft>
                <a:spcPts val="0"/>
              </a:spcAft>
              <a:buSzPts val="840"/>
              <a:buNone/>
              <a:defRPr sz="1200"/>
            </a:lvl2pPr>
            <a:lvl3pPr indent="-228600" lvl="2" marL="1371600" algn="l">
              <a:lnSpc>
                <a:spcPct val="100000"/>
              </a:lnSpc>
              <a:spcBef>
                <a:spcPts val="600"/>
              </a:spcBef>
              <a:spcAft>
                <a:spcPts val="0"/>
              </a:spcAft>
              <a:buSzPts val="700"/>
              <a:buNone/>
              <a:defRPr sz="1000"/>
            </a:lvl3pPr>
            <a:lvl4pPr indent="-228600" lvl="3" marL="1828800" algn="l">
              <a:lnSpc>
                <a:spcPct val="100000"/>
              </a:lnSpc>
              <a:spcBef>
                <a:spcPts val="600"/>
              </a:spcBef>
              <a:spcAft>
                <a:spcPts val="0"/>
              </a:spcAft>
              <a:buSzPts val="630"/>
              <a:buNone/>
              <a:defRPr sz="900"/>
            </a:lvl4pPr>
            <a:lvl5pPr indent="-228600" lvl="4" marL="2286000" algn="l">
              <a:lnSpc>
                <a:spcPct val="100000"/>
              </a:lnSpc>
              <a:spcBef>
                <a:spcPts val="600"/>
              </a:spcBef>
              <a:spcAft>
                <a:spcPts val="0"/>
              </a:spcAft>
              <a:buSzPts val="630"/>
              <a:buNone/>
              <a:defRPr sz="900"/>
            </a:lvl5pPr>
            <a:lvl6pPr indent="-228600" lvl="5" marL="2743200" algn="l">
              <a:lnSpc>
                <a:spcPct val="100000"/>
              </a:lnSpc>
              <a:spcBef>
                <a:spcPts val="600"/>
              </a:spcBef>
              <a:spcAft>
                <a:spcPts val="0"/>
              </a:spcAft>
              <a:buSzPts val="630"/>
              <a:buNone/>
              <a:defRPr sz="900"/>
            </a:lvl6pPr>
            <a:lvl7pPr indent="-228600" lvl="6" marL="3200400" algn="l">
              <a:lnSpc>
                <a:spcPct val="100000"/>
              </a:lnSpc>
              <a:spcBef>
                <a:spcPts val="600"/>
              </a:spcBef>
              <a:spcAft>
                <a:spcPts val="0"/>
              </a:spcAft>
              <a:buSzPts val="630"/>
              <a:buNone/>
              <a:defRPr sz="900"/>
            </a:lvl7pPr>
            <a:lvl8pPr indent="-228600" lvl="7" marL="3657600" algn="l">
              <a:lnSpc>
                <a:spcPct val="100000"/>
              </a:lnSpc>
              <a:spcBef>
                <a:spcPts val="600"/>
              </a:spcBef>
              <a:spcAft>
                <a:spcPts val="0"/>
              </a:spcAft>
              <a:buSzPts val="630"/>
              <a:buNone/>
              <a:defRPr sz="900"/>
            </a:lvl8pPr>
            <a:lvl9pPr indent="-228600" lvl="8" marL="4114800" algn="l">
              <a:lnSpc>
                <a:spcPct val="100000"/>
              </a:lnSpc>
              <a:spcBef>
                <a:spcPts val="600"/>
              </a:spcBef>
              <a:spcAft>
                <a:spcPts val="600"/>
              </a:spcAft>
              <a:buSzPts val="630"/>
              <a:buNone/>
              <a:defRPr sz="900"/>
            </a:lvl9pPr>
          </a:lstStyle>
          <a:p/>
        </p:txBody>
      </p:sp>
      <p:sp>
        <p:nvSpPr>
          <p:cNvPr id="106" name="Google Shape;106;p49"/>
          <p:cNvSpPr txBox="1"/>
          <p:nvPr>
            <p:ph idx="5" type="body"/>
          </p:nvPr>
        </p:nvSpPr>
        <p:spPr>
          <a:xfrm>
            <a:off x="7966572" y="1885950"/>
            <a:ext cx="3300984" cy="576262"/>
          </a:xfrm>
          <a:prstGeom prst="rect">
            <a:avLst/>
          </a:prstGeom>
          <a:noFill/>
          <a:ln>
            <a:noFill/>
          </a:ln>
          <a:effectLst>
            <a:outerShdw blurRad="25400">
              <a:srgbClr val="000000">
                <a:alpha val="45490"/>
              </a:srgbClr>
            </a:outerShdw>
          </a:effectLst>
        </p:spPr>
        <p:txBody>
          <a:bodyPr anchorCtr="0" anchor="b" bIns="45700" lIns="91425" spcFirstLastPara="1" rIns="91425" wrap="square" tIns="45700">
            <a:noAutofit/>
          </a:bodyPr>
          <a:lstStyle>
            <a:lvl1pPr indent="-228600" lvl="0" marL="457200" algn="ctr">
              <a:lnSpc>
                <a:spcPct val="100000"/>
              </a:lnSpc>
              <a:spcBef>
                <a:spcPts val="480"/>
              </a:spcBef>
              <a:spcAft>
                <a:spcPts val="0"/>
              </a:spcAft>
              <a:buSzPts val="1680"/>
              <a:buNone/>
              <a:defRPr b="0" sz="2400">
                <a:solidFill>
                  <a:schemeClr val="lt1"/>
                </a:solidFill>
              </a:defRPr>
            </a:lvl1pPr>
            <a:lvl2pPr indent="-228600" lvl="1" marL="914400" algn="l">
              <a:lnSpc>
                <a:spcPct val="100000"/>
              </a:lnSpc>
              <a:spcBef>
                <a:spcPts val="600"/>
              </a:spcBef>
              <a:spcAft>
                <a:spcPts val="0"/>
              </a:spcAft>
              <a:buSzPts val="1400"/>
              <a:buNone/>
              <a:defRPr b="1" sz="2000"/>
            </a:lvl2pPr>
            <a:lvl3pPr indent="-228600" lvl="2" marL="1371600" algn="l">
              <a:lnSpc>
                <a:spcPct val="100000"/>
              </a:lnSpc>
              <a:spcBef>
                <a:spcPts val="600"/>
              </a:spcBef>
              <a:spcAft>
                <a:spcPts val="0"/>
              </a:spcAft>
              <a:buSzPts val="1260"/>
              <a:buNone/>
              <a:defRPr b="1" sz="1800"/>
            </a:lvl3pPr>
            <a:lvl4pPr indent="-228600" lvl="3" marL="1828800" algn="l">
              <a:lnSpc>
                <a:spcPct val="100000"/>
              </a:lnSpc>
              <a:spcBef>
                <a:spcPts val="600"/>
              </a:spcBef>
              <a:spcAft>
                <a:spcPts val="0"/>
              </a:spcAft>
              <a:buSzPts val="1120"/>
              <a:buNone/>
              <a:defRPr b="1" sz="1600"/>
            </a:lvl4pPr>
            <a:lvl5pPr indent="-228600" lvl="4" marL="2286000" algn="l">
              <a:lnSpc>
                <a:spcPct val="100000"/>
              </a:lnSpc>
              <a:spcBef>
                <a:spcPts val="600"/>
              </a:spcBef>
              <a:spcAft>
                <a:spcPts val="0"/>
              </a:spcAft>
              <a:buSzPts val="1120"/>
              <a:buNone/>
              <a:defRPr b="1" sz="1600"/>
            </a:lvl5pPr>
            <a:lvl6pPr indent="-228600" lvl="5" marL="2743200" algn="l">
              <a:lnSpc>
                <a:spcPct val="100000"/>
              </a:lnSpc>
              <a:spcBef>
                <a:spcPts val="600"/>
              </a:spcBef>
              <a:spcAft>
                <a:spcPts val="0"/>
              </a:spcAft>
              <a:buSzPts val="1120"/>
              <a:buNone/>
              <a:defRPr b="1" sz="1600"/>
            </a:lvl6pPr>
            <a:lvl7pPr indent="-228600" lvl="6" marL="3200400" algn="l">
              <a:lnSpc>
                <a:spcPct val="100000"/>
              </a:lnSpc>
              <a:spcBef>
                <a:spcPts val="600"/>
              </a:spcBef>
              <a:spcAft>
                <a:spcPts val="0"/>
              </a:spcAft>
              <a:buSzPts val="1120"/>
              <a:buNone/>
              <a:defRPr b="1" sz="1600"/>
            </a:lvl7pPr>
            <a:lvl8pPr indent="-228600" lvl="7" marL="3657600" algn="l">
              <a:lnSpc>
                <a:spcPct val="100000"/>
              </a:lnSpc>
              <a:spcBef>
                <a:spcPts val="600"/>
              </a:spcBef>
              <a:spcAft>
                <a:spcPts val="0"/>
              </a:spcAft>
              <a:buSzPts val="1120"/>
              <a:buNone/>
              <a:defRPr b="1" sz="1600"/>
            </a:lvl8pPr>
            <a:lvl9pPr indent="-228600" lvl="8" marL="4114800" algn="l">
              <a:lnSpc>
                <a:spcPct val="100000"/>
              </a:lnSpc>
              <a:spcBef>
                <a:spcPts val="600"/>
              </a:spcBef>
              <a:spcAft>
                <a:spcPts val="600"/>
              </a:spcAft>
              <a:buSzPts val="1120"/>
              <a:buNone/>
              <a:defRPr b="1" sz="1600"/>
            </a:lvl9pPr>
          </a:lstStyle>
          <a:p/>
        </p:txBody>
      </p:sp>
      <p:sp>
        <p:nvSpPr>
          <p:cNvPr id="107" name="Google Shape;107;p49"/>
          <p:cNvSpPr txBox="1"/>
          <p:nvPr>
            <p:ph idx="6" type="body"/>
          </p:nvPr>
        </p:nvSpPr>
        <p:spPr>
          <a:xfrm>
            <a:off x="7966572" y="2571750"/>
            <a:ext cx="3300984" cy="3219450"/>
          </a:xfrm>
          <a:prstGeom prst="rect">
            <a:avLst/>
          </a:prstGeom>
          <a:noFill/>
          <a:ln>
            <a:noFill/>
          </a:ln>
          <a:effectLst>
            <a:outerShdw blurRad="25400">
              <a:srgbClr val="000000">
                <a:alpha val="45490"/>
              </a:srgbClr>
            </a:outerShdw>
          </a:effectLst>
        </p:spPr>
        <p:txBody>
          <a:bodyPr anchorCtr="0" anchor="t" bIns="45700" lIns="91425" spcFirstLastPara="1" rIns="91425" wrap="square" tIns="45700">
            <a:normAutofit/>
          </a:bodyPr>
          <a:lstStyle>
            <a:lvl1pPr indent="-228600" lvl="0" marL="457200" algn="ctr">
              <a:lnSpc>
                <a:spcPct val="100000"/>
              </a:lnSpc>
              <a:spcBef>
                <a:spcPts val="280"/>
              </a:spcBef>
              <a:spcAft>
                <a:spcPts val="0"/>
              </a:spcAft>
              <a:buSzPts val="980"/>
              <a:buNone/>
              <a:defRPr sz="1400"/>
            </a:lvl1pPr>
            <a:lvl2pPr indent="-228600" lvl="1" marL="914400" algn="l">
              <a:lnSpc>
                <a:spcPct val="100000"/>
              </a:lnSpc>
              <a:spcBef>
                <a:spcPts val="600"/>
              </a:spcBef>
              <a:spcAft>
                <a:spcPts val="0"/>
              </a:spcAft>
              <a:buSzPts val="840"/>
              <a:buNone/>
              <a:defRPr sz="1200"/>
            </a:lvl2pPr>
            <a:lvl3pPr indent="-228600" lvl="2" marL="1371600" algn="l">
              <a:lnSpc>
                <a:spcPct val="100000"/>
              </a:lnSpc>
              <a:spcBef>
                <a:spcPts val="600"/>
              </a:spcBef>
              <a:spcAft>
                <a:spcPts val="0"/>
              </a:spcAft>
              <a:buSzPts val="700"/>
              <a:buNone/>
              <a:defRPr sz="1000"/>
            </a:lvl3pPr>
            <a:lvl4pPr indent="-228600" lvl="3" marL="1828800" algn="l">
              <a:lnSpc>
                <a:spcPct val="100000"/>
              </a:lnSpc>
              <a:spcBef>
                <a:spcPts val="600"/>
              </a:spcBef>
              <a:spcAft>
                <a:spcPts val="0"/>
              </a:spcAft>
              <a:buSzPts val="630"/>
              <a:buNone/>
              <a:defRPr sz="900"/>
            </a:lvl4pPr>
            <a:lvl5pPr indent="-228600" lvl="4" marL="2286000" algn="l">
              <a:lnSpc>
                <a:spcPct val="100000"/>
              </a:lnSpc>
              <a:spcBef>
                <a:spcPts val="600"/>
              </a:spcBef>
              <a:spcAft>
                <a:spcPts val="0"/>
              </a:spcAft>
              <a:buSzPts val="630"/>
              <a:buNone/>
              <a:defRPr sz="900"/>
            </a:lvl5pPr>
            <a:lvl6pPr indent="-228600" lvl="5" marL="2743200" algn="l">
              <a:lnSpc>
                <a:spcPct val="100000"/>
              </a:lnSpc>
              <a:spcBef>
                <a:spcPts val="600"/>
              </a:spcBef>
              <a:spcAft>
                <a:spcPts val="0"/>
              </a:spcAft>
              <a:buSzPts val="630"/>
              <a:buNone/>
              <a:defRPr sz="900"/>
            </a:lvl6pPr>
            <a:lvl7pPr indent="-228600" lvl="6" marL="3200400" algn="l">
              <a:lnSpc>
                <a:spcPct val="100000"/>
              </a:lnSpc>
              <a:spcBef>
                <a:spcPts val="600"/>
              </a:spcBef>
              <a:spcAft>
                <a:spcPts val="0"/>
              </a:spcAft>
              <a:buSzPts val="630"/>
              <a:buNone/>
              <a:defRPr sz="900"/>
            </a:lvl7pPr>
            <a:lvl8pPr indent="-228600" lvl="7" marL="3657600" algn="l">
              <a:lnSpc>
                <a:spcPct val="100000"/>
              </a:lnSpc>
              <a:spcBef>
                <a:spcPts val="600"/>
              </a:spcBef>
              <a:spcAft>
                <a:spcPts val="0"/>
              </a:spcAft>
              <a:buSzPts val="630"/>
              <a:buNone/>
              <a:defRPr sz="900"/>
            </a:lvl8pPr>
            <a:lvl9pPr indent="-228600" lvl="8" marL="4114800" algn="l">
              <a:lnSpc>
                <a:spcPct val="100000"/>
              </a:lnSpc>
              <a:spcBef>
                <a:spcPts val="600"/>
              </a:spcBef>
              <a:spcAft>
                <a:spcPts val="600"/>
              </a:spcAft>
              <a:buSzPts val="630"/>
              <a:buNone/>
              <a:defRPr sz="900"/>
            </a:lvl9pPr>
          </a:lstStyle>
          <a:p/>
        </p:txBody>
      </p:sp>
      <p:sp>
        <p:nvSpPr>
          <p:cNvPr id="108" name="Google Shape;108;p49"/>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49"/>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4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nas de Imagem">
  <p:cSld name="3 Colunas de Imagem">
    <p:spTree>
      <p:nvGrpSpPr>
        <p:cNvPr id="111" name="Shape 111"/>
        <p:cNvGrpSpPr/>
        <p:nvPr/>
      </p:nvGrpSpPr>
      <p:grpSpPr>
        <a:xfrm>
          <a:off x="0" y="0"/>
          <a:ext cx="0" cy="0"/>
          <a:chOff x="0" y="0"/>
          <a:chExt cx="0" cy="0"/>
        </a:xfrm>
      </p:grpSpPr>
      <p:pic>
        <p:nvPicPr>
          <p:cNvPr descr="Slate-V2-HD-3colPhotoInset.png" id="112" name="Google Shape;112;p50"/>
          <p:cNvPicPr preferRelativeResize="0"/>
          <p:nvPr/>
        </p:nvPicPr>
        <p:blipFill rotWithShape="1">
          <a:blip r:embed="rId2">
            <a:alphaModFix/>
          </a:blip>
          <a:srcRect b="0" l="0" r="0" t="0"/>
          <a:stretch/>
        </p:blipFill>
        <p:spPr>
          <a:xfrm>
            <a:off x="897962" y="1818214"/>
            <a:ext cx="3339972" cy="1847851"/>
          </a:xfrm>
          <a:prstGeom prst="rect">
            <a:avLst/>
          </a:prstGeom>
          <a:noFill/>
          <a:ln>
            <a:noFill/>
          </a:ln>
        </p:spPr>
      </p:pic>
      <p:pic>
        <p:nvPicPr>
          <p:cNvPr descr="Slate-V2-HD-3colPhotoInset.png" id="113" name="Google Shape;113;p50"/>
          <p:cNvPicPr preferRelativeResize="0"/>
          <p:nvPr/>
        </p:nvPicPr>
        <p:blipFill rotWithShape="1">
          <a:blip r:embed="rId2">
            <a:alphaModFix/>
          </a:blip>
          <a:srcRect b="0" l="0" r="0" t="0"/>
          <a:stretch/>
        </p:blipFill>
        <p:spPr>
          <a:xfrm>
            <a:off x="4403800" y="1818214"/>
            <a:ext cx="3339972" cy="1847851"/>
          </a:xfrm>
          <a:prstGeom prst="rect">
            <a:avLst/>
          </a:prstGeom>
          <a:noFill/>
          <a:ln>
            <a:noFill/>
          </a:ln>
        </p:spPr>
      </p:pic>
      <p:pic>
        <p:nvPicPr>
          <p:cNvPr descr="Slate-V2-HD-3colPhotoInset.png" id="114" name="Google Shape;114;p50"/>
          <p:cNvPicPr preferRelativeResize="0"/>
          <p:nvPr/>
        </p:nvPicPr>
        <p:blipFill rotWithShape="1">
          <a:blip r:embed="rId2">
            <a:alphaModFix/>
          </a:blip>
          <a:srcRect b="0" l="0" r="0" t="0"/>
          <a:stretch/>
        </p:blipFill>
        <p:spPr>
          <a:xfrm>
            <a:off x="7936051" y="1818214"/>
            <a:ext cx="3339972" cy="1847851"/>
          </a:xfrm>
          <a:prstGeom prst="rect">
            <a:avLst/>
          </a:prstGeom>
          <a:noFill/>
          <a:ln>
            <a:noFill/>
          </a:ln>
        </p:spPr>
      </p:pic>
      <p:sp>
        <p:nvSpPr>
          <p:cNvPr id="115" name="Google Shape;115;p50"/>
          <p:cNvSpPr txBox="1"/>
          <p:nvPr>
            <p:ph type="title"/>
          </p:nvPr>
        </p:nvSpPr>
        <p:spPr>
          <a:xfrm>
            <a:off x="913794" y="609600"/>
            <a:ext cx="10353763" cy="970450"/>
          </a:xfrm>
          <a:prstGeom prst="rect">
            <a:avLst/>
          </a:prstGeom>
          <a:noFill/>
          <a:ln>
            <a:noFill/>
          </a:ln>
          <a:effectLst>
            <a:outerShdw blurRad="25400">
              <a:srgbClr val="000000">
                <a:alpha val="45490"/>
              </a:srgbClr>
            </a:outerShdw>
          </a:effectLst>
        </p:spPr>
        <p:txBody>
          <a:bodyPr anchorCtr="0" anchor="ctr" bIns="45700" lIns="91425" spcFirstLastPara="1" rIns="91425" wrap="square" tIns="45700">
            <a:normAutofit/>
          </a:bodyPr>
          <a:lstStyle>
            <a:lvl1pPr lvl="0" algn="ctr">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50"/>
          <p:cNvSpPr txBox="1"/>
          <p:nvPr>
            <p:ph idx="1" type="body"/>
          </p:nvPr>
        </p:nvSpPr>
        <p:spPr>
          <a:xfrm>
            <a:off x="913795" y="3904106"/>
            <a:ext cx="3300984" cy="576262"/>
          </a:xfrm>
          <a:prstGeom prst="rect">
            <a:avLst/>
          </a:prstGeom>
          <a:noFill/>
          <a:ln>
            <a:noFill/>
          </a:ln>
          <a:effectLst>
            <a:outerShdw blurRad="25400">
              <a:srgbClr val="000000">
                <a:alpha val="45490"/>
              </a:srgbClr>
            </a:outerShdw>
          </a:effectLst>
        </p:spPr>
        <p:txBody>
          <a:bodyPr anchorCtr="0" anchor="b" bIns="45700" lIns="91425" spcFirstLastPara="1" rIns="91425" wrap="square" tIns="45700">
            <a:noAutofit/>
          </a:bodyPr>
          <a:lstStyle>
            <a:lvl1pPr indent="-228600" lvl="0" marL="457200" algn="ctr">
              <a:lnSpc>
                <a:spcPct val="100000"/>
              </a:lnSpc>
              <a:spcBef>
                <a:spcPts val="400"/>
              </a:spcBef>
              <a:spcAft>
                <a:spcPts val="0"/>
              </a:spcAft>
              <a:buSzPts val="1400"/>
              <a:buNone/>
              <a:defRPr b="0" sz="2000">
                <a:solidFill>
                  <a:schemeClr val="lt1"/>
                </a:solidFill>
              </a:defRPr>
            </a:lvl1pPr>
            <a:lvl2pPr indent="-228600" lvl="1" marL="914400" algn="l">
              <a:lnSpc>
                <a:spcPct val="100000"/>
              </a:lnSpc>
              <a:spcBef>
                <a:spcPts val="600"/>
              </a:spcBef>
              <a:spcAft>
                <a:spcPts val="0"/>
              </a:spcAft>
              <a:buSzPts val="1400"/>
              <a:buNone/>
              <a:defRPr b="1" sz="2000"/>
            </a:lvl2pPr>
            <a:lvl3pPr indent="-228600" lvl="2" marL="1371600" algn="l">
              <a:lnSpc>
                <a:spcPct val="100000"/>
              </a:lnSpc>
              <a:spcBef>
                <a:spcPts val="600"/>
              </a:spcBef>
              <a:spcAft>
                <a:spcPts val="0"/>
              </a:spcAft>
              <a:buSzPts val="1260"/>
              <a:buNone/>
              <a:defRPr b="1" sz="1800"/>
            </a:lvl3pPr>
            <a:lvl4pPr indent="-228600" lvl="3" marL="1828800" algn="l">
              <a:lnSpc>
                <a:spcPct val="100000"/>
              </a:lnSpc>
              <a:spcBef>
                <a:spcPts val="600"/>
              </a:spcBef>
              <a:spcAft>
                <a:spcPts val="0"/>
              </a:spcAft>
              <a:buSzPts val="1120"/>
              <a:buNone/>
              <a:defRPr b="1" sz="1600"/>
            </a:lvl4pPr>
            <a:lvl5pPr indent="-228600" lvl="4" marL="2286000" algn="l">
              <a:lnSpc>
                <a:spcPct val="100000"/>
              </a:lnSpc>
              <a:spcBef>
                <a:spcPts val="600"/>
              </a:spcBef>
              <a:spcAft>
                <a:spcPts val="0"/>
              </a:spcAft>
              <a:buSzPts val="1120"/>
              <a:buNone/>
              <a:defRPr b="1" sz="1600"/>
            </a:lvl5pPr>
            <a:lvl6pPr indent="-228600" lvl="5" marL="2743200" algn="l">
              <a:lnSpc>
                <a:spcPct val="100000"/>
              </a:lnSpc>
              <a:spcBef>
                <a:spcPts val="600"/>
              </a:spcBef>
              <a:spcAft>
                <a:spcPts val="0"/>
              </a:spcAft>
              <a:buSzPts val="1120"/>
              <a:buNone/>
              <a:defRPr b="1" sz="1600"/>
            </a:lvl6pPr>
            <a:lvl7pPr indent="-228600" lvl="6" marL="3200400" algn="l">
              <a:lnSpc>
                <a:spcPct val="100000"/>
              </a:lnSpc>
              <a:spcBef>
                <a:spcPts val="600"/>
              </a:spcBef>
              <a:spcAft>
                <a:spcPts val="0"/>
              </a:spcAft>
              <a:buSzPts val="1120"/>
              <a:buNone/>
              <a:defRPr b="1" sz="1600"/>
            </a:lvl7pPr>
            <a:lvl8pPr indent="-228600" lvl="7" marL="3657600" algn="l">
              <a:lnSpc>
                <a:spcPct val="100000"/>
              </a:lnSpc>
              <a:spcBef>
                <a:spcPts val="600"/>
              </a:spcBef>
              <a:spcAft>
                <a:spcPts val="0"/>
              </a:spcAft>
              <a:buSzPts val="1120"/>
              <a:buNone/>
              <a:defRPr b="1" sz="1600"/>
            </a:lvl8pPr>
            <a:lvl9pPr indent="-228600" lvl="8" marL="4114800" algn="l">
              <a:lnSpc>
                <a:spcPct val="100000"/>
              </a:lnSpc>
              <a:spcBef>
                <a:spcPts val="600"/>
              </a:spcBef>
              <a:spcAft>
                <a:spcPts val="600"/>
              </a:spcAft>
              <a:buSzPts val="1120"/>
              <a:buNone/>
              <a:defRPr b="1" sz="1600"/>
            </a:lvl9pPr>
          </a:lstStyle>
          <a:p/>
        </p:txBody>
      </p:sp>
      <p:sp>
        <p:nvSpPr>
          <p:cNvPr id="117" name="Google Shape;117;p50"/>
          <p:cNvSpPr/>
          <p:nvPr>
            <p:ph idx="2" type="pic"/>
          </p:nvPr>
        </p:nvSpPr>
        <p:spPr>
          <a:xfrm>
            <a:off x="1018102" y="1938918"/>
            <a:ext cx="3092368" cy="1602954"/>
          </a:xfrm>
          <a:prstGeom prst="roundRect">
            <a:avLst>
              <a:gd fmla="val 1858" name="adj"/>
            </a:avLst>
          </a:prstGeom>
          <a:noFill/>
          <a:ln>
            <a:noFill/>
          </a:ln>
          <a:effectLst>
            <a:outerShdw blurRad="38100" dir="4440000" dist="25400">
              <a:srgbClr val="000000">
                <a:alpha val="35294"/>
              </a:srgbClr>
            </a:outerShdw>
          </a:effectLst>
        </p:spPr>
      </p:sp>
      <p:sp>
        <p:nvSpPr>
          <p:cNvPr id="118" name="Google Shape;118;p50"/>
          <p:cNvSpPr txBox="1"/>
          <p:nvPr>
            <p:ph idx="3" type="body"/>
          </p:nvPr>
        </p:nvSpPr>
        <p:spPr>
          <a:xfrm>
            <a:off x="913795" y="4480368"/>
            <a:ext cx="3300984" cy="1310833"/>
          </a:xfrm>
          <a:prstGeom prst="rect">
            <a:avLst/>
          </a:prstGeom>
          <a:noFill/>
          <a:ln>
            <a:noFill/>
          </a:ln>
          <a:effectLst>
            <a:outerShdw blurRad="25400">
              <a:srgbClr val="000000">
                <a:alpha val="45490"/>
              </a:srgbClr>
            </a:outerShdw>
          </a:effectLst>
        </p:spPr>
        <p:txBody>
          <a:bodyPr anchorCtr="0" anchor="t" bIns="45700" lIns="91425" spcFirstLastPara="1" rIns="91425" wrap="square" tIns="45700">
            <a:normAutofit/>
          </a:bodyPr>
          <a:lstStyle>
            <a:lvl1pPr indent="-228600" lvl="0" marL="457200" algn="ctr">
              <a:lnSpc>
                <a:spcPct val="100000"/>
              </a:lnSpc>
              <a:spcBef>
                <a:spcPts val="280"/>
              </a:spcBef>
              <a:spcAft>
                <a:spcPts val="0"/>
              </a:spcAft>
              <a:buSzPts val="980"/>
              <a:buNone/>
              <a:defRPr sz="1400"/>
            </a:lvl1pPr>
            <a:lvl2pPr indent="-228600" lvl="1" marL="914400" algn="l">
              <a:lnSpc>
                <a:spcPct val="100000"/>
              </a:lnSpc>
              <a:spcBef>
                <a:spcPts val="600"/>
              </a:spcBef>
              <a:spcAft>
                <a:spcPts val="0"/>
              </a:spcAft>
              <a:buSzPts val="840"/>
              <a:buNone/>
              <a:defRPr sz="1200"/>
            </a:lvl2pPr>
            <a:lvl3pPr indent="-228600" lvl="2" marL="1371600" algn="l">
              <a:lnSpc>
                <a:spcPct val="100000"/>
              </a:lnSpc>
              <a:spcBef>
                <a:spcPts val="600"/>
              </a:spcBef>
              <a:spcAft>
                <a:spcPts val="0"/>
              </a:spcAft>
              <a:buSzPts val="700"/>
              <a:buNone/>
              <a:defRPr sz="1000"/>
            </a:lvl3pPr>
            <a:lvl4pPr indent="-228600" lvl="3" marL="1828800" algn="l">
              <a:lnSpc>
                <a:spcPct val="100000"/>
              </a:lnSpc>
              <a:spcBef>
                <a:spcPts val="600"/>
              </a:spcBef>
              <a:spcAft>
                <a:spcPts val="0"/>
              </a:spcAft>
              <a:buSzPts val="630"/>
              <a:buNone/>
              <a:defRPr sz="900"/>
            </a:lvl4pPr>
            <a:lvl5pPr indent="-228600" lvl="4" marL="2286000" algn="l">
              <a:lnSpc>
                <a:spcPct val="100000"/>
              </a:lnSpc>
              <a:spcBef>
                <a:spcPts val="600"/>
              </a:spcBef>
              <a:spcAft>
                <a:spcPts val="0"/>
              </a:spcAft>
              <a:buSzPts val="630"/>
              <a:buNone/>
              <a:defRPr sz="900"/>
            </a:lvl5pPr>
            <a:lvl6pPr indent="-228600" lvl="5" marL="2743200" algn="l">
              <a:lnSpc>
                <a:spcPct val="100000"/>
              </a:lnSpc>
              <a:spcBef>
                <a:spcPts val="600"/>
              </a:spcBef>
              <a:spcAft>
                <a:spcPts val="0"/>
              </a:spcAft>
              <a:buSzPts val="630"/>
              <a:buNone/>
              <a:defRPr sz="900"/>
            </a:lvl6pPr>
            <a:lvl7pPr indent="-228600" lvl="6" marL="3200400" algn="l">
              <a:lnSpc>
                <a:spcPct val="100000"/>
              </a:lnSpc>
              <a:spcBef>
                <a:spcPts val="600"/>
              </a:spcBef>
              <a:spcAft>
                <a:spcPts val="0"/>
              </a:spcAft>
              <a:buSzPts val="630"/>
              <a:buNone/>
              <a:defRPr sz="900"/>
            </a:lvl7pPr>
            <a:lvl8pPr indent="-228600" lvl="7" marL="3657600" algn="l">
              <a:lnSpc>
                <a:spcPct val="100000"/>
              </a:lnSpc>
              <a:spcBef>
                <a:spcPts val="600"/>
              </a:spcBef>
              <a:spcAft>
                <a:spcPts val="0"/>
              </a:spcAft>
              <a:buSzPts val="630"/>
              <a:buNone/>
              <a:defRPr sz="900"/>
            </a:lvl8pPr>
            <a:lvl9pPr indent="-228600" lvl="8" marL="4114800" algn="l">
              <a:lnSpc>
                <a:spcPct val="100000"/>
              </a:lnSpc>
              <a:spcBef>
                <a:spcPts val="600"/>
              </a:spcBef>
              <a:spcAft>
                <a:spcPts val="600"/>
              </a:spcAft>
              <a:buSzPts val="630"/>
              <a:buNone/>
              <a:defRPr sz="900"/>
            </a:lvl9pPr>
          </a:lstStyle>
          <a:p/>
        </p:txBody>
      </p:sp>
      <p:sp>
        <p:nvSpPr>
          <p:cNvPr id="119" name="Google Shape;119;p50"/>
          <p:cNvSpPr txBox="1"/>
          <p:nvPr>
            <p:ph idx="4" type="body"/>
          </p:nvPr>
        </p:nvSpPr>
        <p:spPr>
          <a:xfrm>
            <a:off x="4442788" y="3904106"/>
            <a:ext cx="3300984" cy="576262"/>
          </a:xfrm>
          <a:prstGeom prst="rect">
            <a:avLst/>
          </a:prstGeom>
          <a:noFill/>
          <a:ln>
            <a:noFill/>
          </a:ln>
          <a:effectLst>
            <a:outerShdw blurRad="25400">
              <a:srgbClr val="000000">
                <a:alpha val="45490"/>
              </a:srgbClr>
            </a:outerShdw>
          </a:effectLst>
        </p:spPr>
        <p:txBody>
          <a:bodyPr anchorCtr="0" anchor="b" bIns="45700" lIns="91425" spcFirstLastPara="1" rIns="91425" wrap="square" tIns="45700">
            <a:noAutofit/>
          </a:bodyPr>
          <a:lstStyle>
            <a:lvl1pPr indent="-228600" lvl="0" marL="457200" algn="ctr">
              <a:lnSpc>
                <a:spcPct val="100000"/>
              </a:lnSpc>
              <a:spcBef>
                <a:spcPts val="400"/>
              </a:spcBef>
              <a:spcAft>
                <a:spcPts val="0"/>
              </a:spcAft>
              <a:buSzPts val="1400"/>
              <a:buNone/>
              <a:defRPr b="0" sz="2000">
                <a:solidFill>
                  <a:schemeClr val="lt1"/>
                </a:solidFill>
              </a:defRPr>
            </a:lvl1pPr>
            <a:lvl2pPr indent="-228600" lvl="1" marL="914400" algn="l">
              <a:lnSpc>
                <a:spcPct val="100000"/>
              </a:lnSpc>
              <a:spcBef>
                <a:spcPts val="600"/>
              </a:spcBef>
              <a:spcAft>
                <a:spcPts val="0"/>
              </a:spcAft>
              <a:buSzPts val="1400"/>
              <a:buNone/>
              <a:defRPr b="1" sz="2000"/>
            </a:lvl2pPr>
            <a:lvl3pPr indent="-228600" lvl="2" marL="1371600" algn="l">
              <a:lnSpc>
                <a:spcPct val="100000"/>
              </a:lnSpc>
              <a:spcBef>
                <a:spcPts val="600"/>
              </a:spcBef>
              <a:spcAft>
                <a:spcPts val="0"/>
              </a:spcAft>
              <a:buSzPts val="1260"/>
              <a:buNone/>
              <a:defRPr b="1" sz="1800"/>
            </a:lvl3pPr>
            <a:lvl4pPr indent="-228600" lvl="3" marL="1828800" algn="l">
              <a:lnSpc>
                <a:spcPct val="100000"/>
              </a:lnSpc>
              <a:spcBef>
                <a:spcPts val="600"/>
              </a:spcBef>
              <a:spcAft>
                <a:spcPts val="0"/>
              </a:spcAft>
              <a:buSzPts val="1120"/>
              <a:buNone/>
              <a:defRPr b="1" sz="1600"/>
            </a:lvl4pPr>
            <a:lvl5pPr indent="-228600" lvl="4" marL="2286000" algn="l">
              <a:lnSpc>
                <a:spcPct val="100000"/>
              </a:lnSpc>
              <a:spcBef>
                <a:spcPts val="600"/>
              </a:spcBef>
              <a:spcAft>
                <a:spcPts val="0"/>
              </a:spcAft>
              <a:buSzPts val="1120"/>
              <a:buNone/>
              <a:defRPr b="1" sz="1600"/>
            </a:lvl5pPr>
            <a:lvl6pPr indent="-228600" lvl="5" marL="2743200" algn="l">
              <a:lnSpc>
                <a:spcPct val="100000"/>
              </a:lnSpc>
              <a:spcBef>
                <a:spcPts val="600"/>
              </a:spcBef>
              <a:spcAft>
                <a:spcPts val="0"/>
              </a:spcAft>
              <a:buSzPts val="1120"/>
              <a:buNone/>
              <a:defRPr b="1" sz="1600"/>
            </a:lvl6pPr>
            <a:lvl7pPr indent="-228600" lvl="6" marL="3200400" algn="l">
              <a:lnSpc>
                <a:spcPct val="100000"/>
              </a:lnSpc>
              <a:spcBef>
                <a:spcPts val="600"/>
              </a:spcBef>
              <a:spcAft>
                <a:spcPts val="0"/>
              </a:spcAft>
              <a:buSzPts val="1120"/>
              <a:buNone/>
              <a:defRPr b="1" sz="1600"/>
            </a:lvl7pPr>
            <a:lvl8pPr indent="-228600" lvl="7" marL="3657600" algn="l">
              <a:lnSpc>
                <a:spcPct val="100000"/>
              </a:lnSpc>
              <a:spcBef>
                <a:spcPts val="600"/>
              </a:spcBef>
              <a:spcAft>
                <a:spcPts val="0"/>
              </a:spcAft>
              <a:buSzPts val="1120"/>
              <a:buNone/>
              <a:defRPr b="1" sz="1600"/>
            </a:lvl8pPr>
            <a:lvl9pPr indent="-228600" lvl="8" marL="4114800" algn="l">
              <a:lnSpc>
                <a:spcPct val="100000"/>
              </a:lnSpc>
              <a:spcBef>
                <a:spcPts val="600"/>
              </a:spcBef>
              <a:spcAft>
                <a:spcPts val="600"/>
              </a:spcAft>
              <a:buSzPts val="1120"/>
              <a:buNone/>
              <a:defRPr b="1" sz="1600"/>
            </a:lvl9pPr>
          </a:lstStyle>
          <a:p/>
        </p:txBody>
      </p:sp>
      <p:sp>
        <p:nvSpPr>
          <p:cNvPr id="120" name="Google Shape;120;p50"/>
          <p:cNvSpPr/>
          <p:nvPr>
            <p:ph idx="5" type="pic"/>
          </p:nvPr>
        </p:nvSpPr>
        <p:spPr>
          <a:xfrm>
            <a:off x="4545743" y="1939094"/>
            <a:ext cx="3092368" cy="1608164"/>
          </a:xfrm>
          <a:prstGeom prst="roundRect">
            <a:avLst>
              <a:gd fmla="val 1858" name="adj"/>
            </a:avLst>
          </a:prstGeom>
          <a:noFill/>
          <a:ln>
            <a:noFill/>
          </a:ln>
          <a:effectLst>
            <a:outerShdw blurRad="38100" dir="4440000" dist="25400">
              <a:srgbClr val="000000">
                <a:alpha val="35294"/>
              </a:srgbClr>
            </a:outerShdw>
          </a:effectLst>
        </p:spPr>
      </p:sp>
      <p:sp>
        <p:nvSpPr>
          <p:cNvPr id="121" name="Google Shape;121;p50"/>
          <p:cNvSpPr txBox="1"/>
          <p:nvPr>
            <p:ph idx="6" type="body"/>
          </p:nvPr>
        </p:nvSpPr>
        <p:spPr>
          <a:xfrm>
            <a:off x="4441435" y="4480367"/>
            <a:ext cx="3300984" cy="1310833"/>
          </a:xfrm>
          <a:prstGeom prst="rect">
            <a:avLst/>
          </a:prstGeom>
          <a:noFill/>
          <a:ln>
            <a:noFill/>
          </a:ln>
          <a:effectLst>
            <a:outerShdw blurRad="25400">
              <a:srgbClr val="000000">
                <a:alpha val="45490"/>
              </a:srgbClr>
            </a:outerShdw>
          </a:effectLst>
        </p:spPr>
        <p:txBody>
          <a:bodyPr anchorCtr="0" anchor="t" bIns="45700" lIns="91425" spcFirstLastPara="1" rIns="91425" wrap="square" tIns="45700">
            <a:normAutofit/>
          </a:bodyPr>
          <a:lstStyle>
            <a:lvl1pPr indent="-228600" lvl="0" marL="457200" algn="ctr">
              <a:lnSpc>
                <a:spcPct val="100000"/>
              </a:lnSpc>
              <a:spcBef>
                <a:spcPts val="280"/>
              </a:spcBef>
              <a:spcAft>
                <a:spcPts val="0"/>
              </a:spcAft>
              <a:buSzPts val="980"/>
              <a:buNone/>
              <a:defRPr sz="1400"/>
            </a:lvl1pPr>
            <a:lvl2pPr indent="-228600" lvl="1" marL="914400" algn="l">
              <a:lnSpc>
                <a:spcPct val="100000"/>
              </a:lnSpc>
              <a:spcBef>
                <a:spcPts val="600"/>
              </a:spcBef>
              <a:spcAft>
                <a:spcPts val="0"/>
              </a:spcAft>
              <a:buSzPts val="840"/>
              <a:buNone/>
              <a:defRPr sz="1200"/>
            </a:lvl2pPr>
            <a:lvl3pPr indent="-228600" lvl="2" marL="1371600" algn="l">
              <a:lnSpc>
                <a:spcPct val="100000"/>
              </a:lnSpc>
              <a:spcBef>
                <a:spcPts val="600"/>
              </a:spcBef>
              <a:spcAft>
                <a:spcPts val="0"/>
              </a:spcAft>
              <a:buSzPts val="700"/>
              <a:buNone/>
              <a:defRPr sz="1000"/>
            </a:lvl3pPr>
            <a:lvl4pPr indent="-228600" lvl="3" marL="1828800" algn="l">
              <a:lnSpc>
                <a:spcPct val="100000"/>
              </a:lnSpc>
              <a:spcBef>
                <a:spcPts val="600"/>
              </a:spcBef>
              <a:spcAft>
                <a:spcPts val="0"/>
              </a:spcAft>
              <a:buSzPts val="630"/>
              <a:buNone/>
              <a:defRPr sz="900"/>
            </a:lvl4pPr>
            <a:lvl5pPr indent="-228600" lvl="4" marL="2286000" algn="l">
              <a:lnSpc>
                <a:spcPct val="100000"/>
              </a:lnSpc>
              <a:spcBef>
                <a:spcPts val="600"/>
              </a:spcBef>
              <a:spcAft>
                <a:spcPts val="0"/>
              </a:spcAft>
              <a:buSzPts val="630"/>
              <a:buNone/>
              <a:defRPr sz="900"/>
            </a:lvl5pPr>
            <a:lvl6pPr indent="-228600" lvl="5" marL="2743200" algn="l">
              <a:lnSpc>
                <a:spcPct val="100000"/>
              </a:lnSpc>
              <a:spcBef>
                <a:spcPts val="600"/>
              </a:spcBef>
              <a:spcAft>
                <a:spcPts val="0"/>
              </a:spcAft>
              <a:buSzPts val="630"/>
              <a:buNone/>
              <a:defRPr sz="900"/>
            </a:lvl6pPr>
            <a:lvl7pPr indent="-228600" lvl="6" marL="3200400" algn="l">
              <a:lnSpc>
                <a:spcPct val="100000"/>
              </a:lnSpc>
              <a:spcBef>
                <a:spcPts val="600"/>
              </a:spcBef>
              <a:spcAft>
                <a:spcPts val="0"/>
              </a:spcAft>
              <a:buSzPts val="630"/>
              <a:buNone/>
              <a:defRPr sz="900"/>
            </a:lvl7pPr>
            <a:lvl8pPr indent="-228600" lvl="7" marL="3657600" algn="l">
              <a:lnSpc>
                <a:spcPct val="100000"/>
              </a:lnSpc>
              <a:spcBef>
                <a:spcPts val="600"/>
              </a:spcBef>
              <a:spcAft>
                <a:spcPts val="0"/>
              </a:spcAft>
              <a:buSzPts val="630"/>
              <a:buNone/>
              <a:defRPr sz="900"/>
            </a:lvl8pPr>
            <a:lvl9pPr indent="-228600" lvl="8" marL="4114800" algn="l">
              <a:lnSpc>
                <a:spcPct val="100000"/>
              </a:lnSpc>
              <a:spcBef>
                <a:spcPts val="600"/>
              </a:spcBef>
              <a:spcAft>
                <a:spcPts val="600"/>
              </a:spcAft>
              <a:buSzPts val="630"/>
              <a:buNone/>
              <a:defRPr sz="900"/>
            </a:lvl9pPr>
          </a:lstStyle>
          <a:p/>
        </p:txBody>
      </p:sp>
      <p:sp>
        <p:nvSpPr>
          <p:cNvPr id="122" name="Google Shape;122;p50"/>
          <p:cNvSpPr txBox="1"/>
          <p:nvPr>
            <p:ph idx="7" type="body"/>
          </p:nvPr>
        </p:nvSpPr>
        <p:spPr>
          <a:xfrm>
            <a:off x="7966697" y="3904106"/>
            <a:ext cx="3300984" cy="576262"/>
          </a:xfrm>
          <a:prstGeom prst="rect">
            <a:avLst/>
          </a:prstGeom>
          <a:noFill/>
          <a:ln>
            <a:noFill/>
          </a:ln>
          <a:effectLst>
            <a:outerShdw blurRad="25400">
              <a:srgbClr val="000000">
                <a:alpha val="45490"/>
              </a:srgbClr>
            </a:outerShdw>
          </a:effectLst>
        </p:spPr>
        <p:txBody>
          <a:bodyPr anchorCtr="0" anchor="b" bIns="45700" lIns="91425" spcFirstLastPara="1" rIns="91425" wrap="square" tIns="45700">
            <a:noAutofit/>
          </a:bodyPr>
          <a:lstStyle>
            <a:lvl1pPr indent="-228600" lvl="0" marL="457200" algn="ctr">
              <a:lnSpc>
                <a:spcPct val="100000"/>
              </a:lnSpc>
              <a:spcBef>
                <a:spcPts val="400"/>
              </a:spcBef>
              <a:spcAft>
                <a:spcPts val="0"/>
              </a:spcAft>
              <a:buSzPts val="1400"/>
              <a:buNone/>
              <a:defRPr b="0" sz="2000">
                <a:solidFill>
                  <a:schemeClr val="lt1"/>
                </a:solidFill>
              </a:defRPr>
            </a:lvl1pPr>
            <a:lvl2pPr indent="-228600" lvl="1" marL="914400" algn="l">
              <a:lnSpc>
                <a:spcPct val="100000"/>
              </a:lnSpc>
              <a:spcBef>
                <a:spcPts val="600"/>
              </a:spcBef>
              <a:spcAft>
                <a:spcPts val="0"/>
              </a:spcAft>
              <a:buSzPts val="1400"/>
              <a:buNone/>
              <a:defRPr b="1" sz="2000"/>
            </a:lvl2pPr>
            <a:lvl3pPr indent="-228600" lvl="2" marL="1371600" algn="l">
              <a:lnSpc>
                <a:spcPct val="100000"/>
              </a:lnSpc>
              <a:spcBef>
                <a:spcPts val="600"/>
              </a:spcBef>
              <a:spcAft>
                <a:spcPts val="0"/>
              </a:spcAft>
              <a:buSzPts val="1260"/>
              <a:buNone/>
              <a:defRPr b="1" sz="1800"/>
            </a:lvl3pPr>
            <a:lvl4pPr indent="-228600" lvl="3" marL="1828800" algn="l">
              <a:lnSpc>
                <a:spcPct val="100000"/>
              </a:lnSpc>
              <a:spcBef>
                <a:spcPts val="600"/>
              </a:spcBef>
              <a:spcAft>
                <a:spcPts val="0"/>
              </a:spcAft>
              <a:buSzPts val="1120"/>
              <a:buNone/>
              <a:defRPr b="1" sz="1600"/>
            </a:lvl4pPr>
            <a:lvl5pPr indent="-228600" lvl="4" marL="2286000" algn="l">
              <a:lnSpc>
                <a:spcPct val="100000"/>
              </a:lnSpc>
              <a:spcBef>
                <a:spcPts val="600"/>
              </a:spcBef>
              <a:spcAft>
                <a:spcPts val="0"/>
              </a:spcAft>
              <a:buSzPts val="1120"/>
              <a:buNone/>
              <a:defRPr b="1" sz="1600"/>
            </a:lvl5pPr>
            <a:lvl6pPr indent="-228600" lvl="5" marL="2743200" algn="l">
              <a:lnSpc>
                <a:spcPct val="100000"/>
              </a:lnSpc>
              <a:spcBef>
                <a:spcPts val="600"/>
              </a:spcBef>
              <a:spcAft>
                <a:spcPts val="0"/>
              </a:spcAft>
              <a:buSzPts val="1120"/>
              <a:buNone/>
              <a:defRPr b="1" sz="1600"/>
            </a:lvl6pPr>
            <a:lvl7pPr indent="-228600" lvl="6" marL="3200400" algn="l">
              <a:lnSpc>
                <a:spcPct val="100000"/>
              </a:lnSpc>
              <a:spcBef>
                <a:spcPts val="600"/>
              </a:spcBef>
              <a:spcAft>
                <a:spcPts val="0"/>
              </a:spcAft>
              <a:buSzPts val="1120"/>
              <a:buNone/>
              <a:defRPr b="1" sz="1600"/>
            </a:lvl7pPr>
            <a:lvl8pPr indent="-228600" lvl="7" marL="3657600" algn="l">
              <a:lnSpc>
                <a:spcPct val="100000"/>
              </a:lnSpc>
              <a:spcBef>
                <a:spcPts val="600"/>
              </a:spcBef>
              <a:spcAft>
                <a:spcPts val="0"/>
              </a:spcAft>
              <a:buSzPts val="1120"/>
              <a:buNone/>
              <a:defRPr b="1" sz="1600"/>
            </a:lvl8pPr>
            <a:lvl9pPr indent="-228600" lvl="8" marL="4114800" algn="l">
              <a:lnSpc>
                <a:spcPct val="100000"/>
              </a:lnSpc>
              <a:spcBef>
                <a:spcPts val="600"/>
              </a:spcBef>
              <a:spcAft>
                <a:spcPts val="600"/>
              </a:spcAft>
              <a:buSzPts val="1120"/>
              <a:buNone/>
              <a:defRPr b="1" sz="1600"/>
            </a:lvl9pPr>
          </a:lstStyle>
          <a:p/>
        </p:txBody>
      </p:sp>
      <p:sp>
        <p:nvSpPr>
          <p:cNvPr id="123" name="Google Shape;123;p50"/>
          <p:cNvSpPr/>
          <p:nvPr>
            <p:ph idx="8" type="pic"/>
          </p:nvPr>
        </p:nvSpPr>
        <p:spPr>
          <a:xfrm>
            <a:off x="8075698" y="1934432"/>
            <a:ext cx="3092368" cy="1607294"/>
          </a:xfrm>
          <a:prstGeom prst="roundRect">
            <a:avLst>
              <a:gd fmla="val 1858" name="adj"/>
            </a:avLst>
          </a:prstGeom>
          <a:noFill/>
          <a:ln>
            <a:noFill/>
          </a:ln>
          <a:effectLst>
            <a:outerShdw blurRad="38100" dir="4440000" dist="25400">
              <a:srgbClr val="000000">
                <a:alpha val="35294"/>
              </a:srgbClr>
            </a:outerShdw>
          </a:effectLst>
        </p:spPr>
      </p:sp>
      <p:sp>
        <p:nvSpPr>
          <p:cNvPr id="124" name="Google Shape;124;p50"/>
          <p:cNvSpPr txBox="1"/>
          <p:nvPr>
            <p:ph idx="9" type="body"/>
          </p:nvPr>
        </p:nvSpPr>
        <p:spPr>
          <a:xfrm>
            <a:off x="7966572" y="4480365"/>
            <a:ext cx="3300984" cy="1310835"/>
          </a:xfrm>
          <a:prstGeom prst="rect">
            <a:avLst/>
          </a:prstGeom>
          <a:noFill/>
          <a:ln>
            <a:noFill/>
          </a:ln>
          <a:effectLst>
            <a:outerShdw blurRad="25400">
              <a:srgbClr val="000000">
                <a:alpha val="45490"/>
              </a:srgbClr>
            </a:outerShdw>
          </a:effectLst>
        </p:spPr>
        <p:txBody>
          <a:bodyPr anchorCtr="0" anchor="t" bIns="45700" lIns="91425" spcFirstLastPara="1" rIns="91425" wrap="square" tIns="45700">
            <a:normAutofit/>
          </a:bodyPr>
          <a:lstStyle>
            <a:lvl1pPr indent="-228600" lvl="0" marL="457200" algn="ctr">
              <a:lnSpc>
                <a:spcPct val="100000"/>
              </a:lnSpc>
              <a:spcBef>
                <a:spcPts val="280"/>
              </a:spcBef>
              <a:spcAft>
                <a:spcPts val="0"/>
              </a:spcAft>
              <a:buSzPts val="980"/>
              <a:buNone/>
              <a:defRPr sz="1400"/>
            </a:lvl1pPr>
            <a:lvl2pPr indent="-228600" lvl="1" marL="914400" algn="l">
              <a:lnSpc>
                <a:spcPct val="100000"/>
              </a:lnSpc>
              <a:spcBef>
                <a:spcPts val="600"/>
              </a:spcBef>
              <a:spcAft>
                <a:spcPts val="0"/>
              </a:spcAft>
              <a:buSzPts val="840"/>
              <a:buNone/>
              <a:defRPr sz="1200"/>
            </a:lvl2pPr>
            <a:lvl3pPr indent="-228600" lvl="2" marL="1371600" algn="l">
              <a:lnSpc>
                <a:spcPct val="100000"/>
              </a:lnSpc>
              <a:spcBef>
                <a:spcPts val="600"/>
              </a:spcBef>
              <a:spcAft>
                <a:spcPts val="0"/>
              </a:spcAft>
              <a:buSzPts val="700"/>
              <a:buNone/>
              <a:defRPr sz="1000"/>
            </a:lvl3pPr>
            <a:lvl4pPr indent="-228600" lvl="3" marL="1828800" algn="l">
              <a:lnSpc>
                <a:spcPct val="100000"/>
              </a:lnSpc>
              <a:spcBef>
                <a:spcPts val="600"/>
              </a:spcBef>
              <a:spcAft>
                <a:spcPts val="0"/>
              </a:spcAft>
              <a:buSzPts val="630"/>
              <a:buNone/>
              <a:defRPr sz="900"/>
            </a:lvl4pPr>
            <a:lvl5pPr indent="-228600" lvl="4" marL="2286000" algn="l">
              <a:lnSpc>
                <a:spcPct val="100000"/>
              </a:lnSpc>
              <a:spcBef>
                <a:spcPts val="600"/>
              </a:spcBef>
              <a:spcAft>
                <a:spcPts val="0"/>
              </a:spcAft>
              <a:buSzPts val="630"/>
              <a:buNone/>
              <a:defRPr sz="900"/>
            </a:lvl5pPr>
            <a:lvl6pPr indent="-228600" lvl="5" marL="2743200" algn="l">
              <a:lnSpc>
                <a:spcPct val="100000"/>
              </a:lnSpc>
              <a:spcBef>
                <a:spcPts val="600"/>
              </a:spcBef>
              <a:spcAft>
                <a:spcPts val="0"/>
              </a:spcAft>
              <a:buSzPts val="630"/>
              <a:buNone/>
              <a:defRPr sz="900"/>
            </a:lvl6pPr>
            <a:lvl7pPr indent="-228600" lvl="6" marL="3200400" algn="l">
              <a:lnSpc>
                <a:spcPct val="100000"/>
              </a:lnSpc>
              <a:spcBef>
                <a:spcPts val="600"/>
              </a:spcBef>
              <a:spcAft>
                <a:spcPts val="0"/>
              </a:spcAft>
              <a:buSzPts val="630"/>
              <a:buNone/>
              <a:defRPr sz="900"/>
            </a:lvl7pPr>
            <a:lvl8pPr indent="-228600" lvl="7" marL="3657600" algn="l">
              <a:lnSpc>
                <a:spcPct val="100000"/>
              </a:lnSpc>
              <a:spcBef>
                <a:spcPts val="600"/>
              </a:spcBef>
              <a:spcAft>
                <a:spcPts val="0"/>
              </a:spcAft>
              <a:buSzPts val="630"/>
              <a:buNone/>
              <a:defRPr sz="900"/>
            </a:lvl8pPr>
            <a:lvl9pPr indent="-228600" lvl="8" marL="4114800" algn="l">
              <a:lnSpc>
                <a:spcPct val="100000"/>
              </a:lnSpc>
              <a:spcBef>
                <a:spcPts val="600"/>
              </a:spcBef>
              <a:spcAft>
                <a:spcPts val="600"/>
              </a:spcAft>
              <a:buSzPts val="630"/>
              <a:buNone/>
              <a:defRPr sz="900"/>
            </a:lvl9pPr>
          </a:lstStyle>
          <a:p/>
        </p:txBody>
      </p:sp>
      <p:sp>
        <p:nvSpPr>
          <p:cNvPr id="125" name="Google Shape;125;p5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50"/>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5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128" name="Shape 128"/>
        <p:cNvGrpSpPr/>
        <p:nvPr/>
      </p:nvGrpSpPr>
      <p:grpSpPr>
        <a:xfrm>
          <a:off x="0" y="0"/>
          <a:ext cx="0" cy="0"/>
          <a:chOff x="0" y="0"/>
          <a:chExt cx="0" cy="0"/>
        </a:xfrm>
      </p:grpSpPr>
      <p:sp>
        <p:nvSpPr>
          <p:cNvPr id="129" name="Google Shape;129;p51"/>
          <p:cNvSpPr txBox="1"/>
          <p:nvPr>
            <p:ph type="title"/>
          </p:nvPr>
        </p:nvSpPr>
        <p:spPr>
          <a:xfrm>
            <a:off x="913795" y="609600"/>
            <a:ext cx="10353762" cy="970450"/>
          </a:xfrm>
          <a:prstGeom prst="rect">
            <a:avLst/>
          </a:prstGeom>
          <a:noFill/>
          <a:ln>
            <a:noFill/>
          </a:ln>
          <a:effectLst>
            <a:outerShdw blurRad="25400">
              <a:srgbClr val="000000">
                <a:alpha val="45490"/>
              </a:srgbClr>
            </a:outerShdw>
          </a:effectLst>
        </p:spPr>
        <p:txBody>
          <a:bodyPr anchorCtr="0" anchor="ctr" bIns="45700" lIns="91425" spcFirstLastPara="1" rIns="91425" wrap="square" tIns="45700">
            <a:normAutofit/>
          </a:bodyPr>
          <a:lstStyle>
            <a:lvl1pPr lvl="0" algn="ctr">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51"/>
          <p:cNvSpPr txBox="1"/>
          <p:nvPr>
            <p:ph idx="1" type="body"/>
          </p:nvPr>
        </p:nvSpPr>
        <p:spPr>
          <a:xfrm rot="5400000">
            <a:off x="4061302" y="-1415056"/>
            <a:ext cx="4058751" cy="10353762"/>
          </a:xfrm>
          <a:prstGeom prst="rect">
            <a:avLst/>
          </a:prstGeom>
          <a:noFill/>
          <a:ln>
            <a:noFill/>
          </a:ln>
          <a:effectLst>
            <a:outerShdw blurRad="25400">
              <a:srgbClr val="000000">
                <a:alpha val="45490"/>
              </a:srgbClr>
            </a:outerShdw>
          </a:effectLst>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600"/>
              </a:spcBef>
              <a:spcAft>
                <a:spcPts val="0"/>
              </a:spcAft>
              <a:buSzPts val="1260"/>
              <a:buChar char="?"/>
              <a:defRPr/>
            </a:lvl2pPr>
            <a:lvl3pPr indent="-308610" lvl="2" marL="1371600" algn="l">
              <a:lnSpc>
                <a:spcPct val="100000"/>
              </a:lnSpc>
              <a:spcBef>
                <a:spcPts val="600"/>
              </a:spcBef>
              <a:spcAft>
                <a:spcPts val="0"/>
              </a:spcAft>
              <a:buSzPts val="1260"/>
              <a:buChar char="◈"/>
              <a:defRPr/>
            </a:lvl3pPr>
            <a:lvl4pPr indent="-308610" lvl="3" marL="1828800" algn="l">
              <a:lnSpc>
                <a:spcPct val="100000"/>
              </a:lnSpc>
              <a:spcBef>
                <a:spcPts val="600"/>
              </a:spcBef>
              <a:spcAft>
                <a:spcPts val="0"/>
              </a:spcAft>
              <a:buSzPts val="1260"/>
              <a:buChar char="?"/>
              <a:defRPr/>
            </a:lvl4pPr>
            <a:lvl5pPr indent="-308610" lvl="4" marL="2286000" algn="l">
              <a:lnSpc>
                <a:spcPct val="100000"/>
              </a:lnSpc>
              <a:spcBef>
                <a:spcPts val="600"/>
              </a:spcBef>
              <a:spcAft>
                <a:spcPts val="0"/>
              </a:spcAft>
              <a:buSzPts val="1260"/>
              <a:buChar char="◈"/>
              <a:defRPr/>
            </a:lvl5pPr>
            <a:lvl6pPr indent="-308610" lvl="5" marL="2743200" algn="l">
              <a:lnSpc>
                <a:spcPct val="100000"/>
              </a:lnSpc>
              <a:spcBef>
                <a:spcPts val="600"/>
              </a:spcBef>
              <a:spcAft>
                <a:spcPts val="0"/>
              </a:spcAft>
              <a:buSzPts val="1260"/>
              <a:buChar char="◈"/>
              <a:defRPr/>
            </a:lvl6pPr>
            <a:lvl7pPr indent="-308610" lvl="6" marL="3200400" algn="l">
              <a:lnSpc>
                <a:spcPct val="100000"/>
              </a:lnSpc>
              <a:spcBef>
                <a:spcPts val="600"/>
              </a:spcBef>
              <a:spcAft>
                <a:spcPts val="0"/>
              </a:spcAft>
              <a:buSzPts val="1260"/>
              <a:buChar char="◈"/>
              <a:defRPr/>
            </a:lvl7pPr>
            <a:lvl8pPr indent="-308609" lvl="7" marL="3657600" algn="l">
              <a:lnSpc>
                <a:spcPct val="100000"/>
              </a:lnSpc>
              <a:spcBef>
                <a:spcPts val="600"/>
              </a:spcBef>
              <a:spcAft>
                <a:spcPts val="0"/>
              </a:spcAft>
              <a:buSzPts val="1260"/>
              <a:buChar char="◈"/>
              <a:defRPr/>
            </a:lvl8pPr>
            <a:lvl9pPr indent="-308609" lvl="8" marL="4114800" algn="l">
              <a:lnSpc>
                <a:spcPct val="100000"/>
              </a:lnSpc>
              <a:spcBef>
                <a:spcPts val="600"/>
              </a:spcBef>
              <a:spcAft>
                <a:spcPts val="600"/>
              </a:spcAft>
              <a:buSzPts val="1260"/>
              <a:buChar char="◈"/>
              <a:defRPr/>
            </a:lvl9pPr>
          </a:lstStyle>
          <a:p/>
        </p:txBody>
      </p:sp>
      <p:sp>
        <p:nvSpPr>
          <p:cNvPr id="131" name="Google Shape;131;p5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51"/>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5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o e Título Vertical" type="vertTitleAndTx">
  <p:cSld name="VERTICAL_TITLE_AND_VERTICAL_TEXT">
    <p:spTree>
      <p:nvGrpSpPr>
        <p:cNvPr id="134" name="Shape 134"/>
        <p:cNvGrpSpPr/>
        <p:nvPr/>
      </p:nvGrpSpPr>
      <p:grpSpPr>
        <a:xfrm>
          <a:off x="0" y="0"/>
          <a:ext cx="0" cy="0"/>
          <a:chOff x="0" y="0"/>
          <a:chExt cx="0" cy="0"/>
        </a:xfrm>
      </p:grpSpPr>
      <p:sp>
        <p:nvSpPr>
          <p:cNvPr id="135" name="Google Shape;135;p52"/>
          <p:cNvSpPr txBox="1"/>
          <p:nvPr>
            <p:ph type="title"/>
          </p:nvPr>
        </p:nvSpPr>
        <p:spPr>
          <a:xfrm rot="5400000">
            <a:off x="7534511" y="2058156"/>
            <a:ext cx="5181601" cy="2284487"/>
          </a:xfrm>
          <a:prstGeom prst="rect">
            <a:avLst/>
          </a:prstGeom>
          <a:noFill/>
          <a:ln>
            <a:noFill/>
          </a:ln>
          <a:effectLst>
            <a:outerShdw blurRad="25400">
              <a:srgbClr val="000000">
                <a:alpha val="45490"/>
              </a:srgbClr>
            </a:outerShdw>
          </a:effectLst>
        </p:spPr>
        <p:txBody>
          <a:bodyPr anchorCtr="0" anchor="ctr" bIns="45700" lIns="91425" spcFirstLastPara="1" rIns="91425" wrap="square" tIns="45700">
            <a:normAutofit/>
          </a:bodyPr>
          <a:lstStyle>
            <a:lvl1pPr lvl="0" algn="l">
              <a:lnSpc>
                <a:spcPct val="100000"/>
              </a:lnSpc>
              <a:spcBef>
                <a:spcPts val="0"/>
              </a:spcBef>
              <a:spcAft>
                <a:spcPts val="0"/>
              </a:spcAft>
              <a:buClr>
                <a:schemeClr val="lt2"/>
              </a:buClr>
              <a:buSzPts val="4000"/>
              <a:buFont typeface="Lustr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52"/>
          <p:cNvSpPr txBox="1"/>
          <p:nvPr>
            <p:ph idx="1" type="body"/>
          </p:nvPr>
        </p:nvSpPr>
        <p:spPr>
          <a:xfrm rot="5400000">
            <a:off x="2281431" y="-758036"/>
            <a:ext cx="5181601" cy="7916872"/>
          </a:xfrm>
          <a:prstGeom prst="rect">
            <a:avLst/>
          </a:prstGeom>
          <a:noFill/>
          <a:ln>
            <a:noFill/>
          </a:ln>
          <a:effectLst>
            <a:outerShdw blurRad="25400">
              <a:srgbClr val="000000">
                <a:alpha val="45490"/>
              </a:srgbClr>
            </a:outerShdw>
          </a:effectLst>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600"/>
              </a:spcBef>
              <a:spcAft>
                <a:spcPts val="0"/>
              </a:spcAft>
              <a:buSzPts val="1260"/>
              <a:buChar char="?"/>
              <a:defRPr/>
            </a:lvl2pPr>
            <a:lvl3pPr indent="-308610" lvl="2" marL="1371600" algn="l">
              <a:lnSpc>
                <a:spcPct val="100000"/>
              </a:lnSpc>
              <a:spcBef>
                <a:spcPts val="600"/>
              </a:spcBef>
              <a:spcAft>
                <a:spcPts val="0"/>
              </a:spcAft>
              <a:buSzPts val="1260"/>
              <a:buChar char="◈"/>
              <a:defRPr/>
            </a:lvl3pPr>
            <a:lvl4pPr indent="-308610" lvl="3" marL="1828800" algn="l">
              <a:lnSpc>
                <a:spcPct val="100000"/>
              </a:lnSpc>
              <a:spcBef>
                <a:spcPts val="600"/>
              </a:spcBef>
              <a:spcAft>
                <a:spcPts val="0"/>
              </a:spcAft>
              <a:buSzPts val="1260"/>
              <a:buChar char="?"/>
              <a:defRPr/>
            </a:lvl4pPr>
            <a:lvl5pPr indent="-308610" lvl="4" marL="2286000" algn="l">
              <a:lnSpc>
                <a:spcPct val="100000"/>
              </a:lnSpc>
              <a:spcBef>
                <a:spcPts val="600"/>
              </a:spcBef>
              <a:spcAft>
                <a:spcPts val="0"/>
              </a:spcAft>
              <a:buSzPts val="1260"/>
              <a:buChar char="◈"/>
              <a:defRPr/>
            </a:lvl5pPr>
            <a:lvl6pPr indent="-308610" lvl="5" marL="2743200" algn="l">
              <a:lnSpc>
                <a:spcPct val="100000"/>
              </a:lnSpc>
              <a:spcBef>
                <a:spcPts val="600"/>
              </a:spcBef>
              <a:spcAft>
                <a:spcPts val="0"/>
              </a:spcAft>
              <a:buSzPts val="1260"/>
              <a:buChar char="◈"/>
              <a:defRPr/>
            </a:lvl6pPr>
            <a:lvl7pPr indent="-308610" lvl="6" marL="3200400" algn="l">
              <a:lnSpc>
                <a:spcPct val="100000"/>
              </a:lnSpc>
              <a:spcBef>
                <a:spcPts val="600"/>
              </a:spcBef>
              <a:spcAft>
                <a:spcPts val="0"/>
              </a:spcAft>
              <a:buSzPts val="1260"/>
              <a:buChar char="◈"/>
              <a:defRPr/>
            </a:lvl7pPr>
            <a:lvl8pPr indent="-308609" lvl="7" marL="3657600" algn="l">
              <a:lnSpc>
                <a:spcPct val="100000"/>
              </a:lnSpc>
              <a:spcBef>
                <a:spcPts val="600"/>
              </a:spcBef>
              <a:spcAft>
                <a:spcPts val="0"/>
              </a:spcAft>
              <a:buSzPts val="1260"/>
              <a:buChar char="◈"/>
              <a:defRPr/>
            </a:lvl8pPr>
            <a:lvl9pPr indent="-308609" lvl="8" marL="4114800" algn="l">
              <a:lnSpc>
                <a:spcPct val="100000"/>
              </a:lnSpc>
              <a:spcBef>
                <a:spcPts val="600"/>
              </a:spcBef>
              <a:spcAft>
                <a:spcPts val="600"/>
              </a:spcAft>
              <a:buSzPts val="1260"/>
              <a:buChar char="◈"/>
              <a:defRPr/>
            </a:lvl9pPr>
          </a:lstStyle>
          <a:p/>
        </p:txBody>
      </p:sp>
      <p:sp>
        <p:nvSpPr>
          <p:cNvPr id="137" name="Google Shape;137;p5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52"/>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5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15" name="Shape 15"/>
        <p:cNvGrpSpPr/>
        <p:nvPr/>
      </p:nvGrpSpPr>
      <p:grpSpPr>
        <a:xfrm>
          <a:off x="0" y="0"/>
          <a:ext cx="0" cy="0"/>
          <a:chOff x="0" y="0"/>
          <a:chExt cx="0" cy="0"/>
        </a:xfrm>
      </p:grpSpPr>
      <p:sp>
        <p:nvSpPr>
          <p:cNvPr id="16" name="Google Shape;16;p37"/>
          <p:cNvSpPr txBox="1"/>
          <p:nvPr>
            <p:ph type="ctrTitle"/>
          </p:nvPr>
        </p:nvSpPr>
        <p:spPr>
          <a:xfrm>
            <a:off x="1370693" y="1769540"/>
            <a:ext cx="9440034" cy="1828801"/>
          </a:xfrm>
          <a:prstGeom prst="rect">
            <a:avLst/>
          </a:prstGeom>
          <a:noFill/>
          <a:ln>
            <a:noFill/>
          </a:ln>
          <a:effectLst>
            <a:outerShdw blurRad="25400">
              <a:srgbClr val="000000">
                <a:alpha val="45490"/>
              </a:srgbClr>
            </a:outerShdw>
          </a:effectLst>
        </p:spPr>
        <p:txBody>
          <a:bodyPr anchorCtr="0" anchor="b" bIns="45700" lIns="91425" spcFirstLastPara="1" rIns="91425" wrap="square" tIns="45700">
            <a:normAutofit/>
          </a:bodyPr>
          <a:lstStyle>
            <a:lvl1pPr lvl="0" algn="ctr">
              <a:lnSpc>
                <a:spcPct val="100000"/>
              </a:lnSpc>
              <a:spcBef>
                <a:spcPts val="0"/>
              </a:spcBef>
              <a:spcAft>
                <a:spcPts val="0"/>
              </a:spcAft>
              <a:buClr>
                <a:schemeClr val="lt2"/>
              </a:buClr>
              <a:buSzPts val="5400"/>
              <a:buFont typeface="Lustria"/>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7"/>
          <p:cNvSpPr txBox="1"/>
          <p:nvPr>
            <p:ph idx="1" type="subTitle"/>
          </p:nvPr>
        </p:nvSpPr>
        <p:spPr>
          <a:xfrm>
            <a:off x="1370693" y="3598339"/>
            <a:ext cx="9440034" cy="1049867"/>
          </a:xfrm>
          <a:prstGeom prst="rect">
            <a:avLst/>
          </a:prstGeom>
          <a:noFill/>
          <a:ln>
            <a:noFill/>
          </a:ln>
          <a:effectLst>
            <a:outerShdw blurRad="25400">
              <a:srgbClr val="000000">
                <a:alpha val="45490"/>
              </a:srgbClr>
            </a:outerShdw>
          </a:effectLst>
        </p:spPr>
        <p:txBody>
          <a:bodyPr anchorCtr="0" anchor="t" bIns="45700" lIns="91425" spcFirstLastPara="1" rIns="91425" wrap="square" tIns="45700">
            <a:normAutofit/>
          </a:bodyPr>
          <a:lstStyle>
            <a:lvl1pPr lvl="0" algn="ctr">
              <a:lnSpc>
                <a:spcPct val="100000"/>
              </a:lnSpc>
              <a:spcBef>
                <a:spcPts val="400"/>
              </a:spcBef>
              <a:spcAft>
                <a:spcPts val="0"/>
              </a:spcAft>
              <a:buSzPts val="1400"/>
              <a:buNone/>
              <a:defRPr>
                <a:solidFill>
                  <a:schemeClr val="lt1"/>
                </a:solidFill>
              </a:defRPr>
            </a:lvl1pPr>
            <a:lvl2pPr lvl="1" algn="ctr">
              <a:lnSpc>
                <a:spcPct val="100000"/>
              </a:lnSpc>
              <a:spcBef>
                <a:spcPts val="600"/>
              </a:spcBef>
              <a:spcAft>
                <a:spcPts val="0"/>
              </a:spcAft>
              <a:buSzPts val="1260"/>
              <a:buNone/>
              <a:defRPr>
                <a:solidFill>
                  <a:schemeClr val="lt1"/>
                </a:solidFill>
              </a:defRPr>
            </a:lvl2pPr>
            <a:lvl3pPr lvl="2" algn="ctr">
              <a:lnSpc>
                <a:spcPct val="100000"/>
              </a:lnSpc>
              <a:spcBef>
                <a:spcPts val="600"/>
              </a:spcBef>
              <a:spcAft>
                <a:spcPts val="0"/>
              </a:spcAft>
              <a:buSzPts val="1120"/>
              <a:buNone/>
              <a:defRPr>
                <a:solidFill>
                  <a:schemeClr val="lt1"/>
                </a:solidFill>
              </a:defRPr>
            </a:lvl3pPr>
            <a:lvl4pPr lvl="3" algn="ctr">
              <a:lnSpc>
                <a:spcPct val="100000"/>
              </a:lnSpc>
              <a:spcBef>
                <a:spcPts val="600"/>
              </a:spcBef>
              <a:spcAft>
                <a:spcPts val="0"/>
              </a:spcAft>
              <a:buSzPts val="980"/>
              <a:buNone/>
              <a:defRPr>
                <a:solidFill>
                  <a:schemeClr val="lt1"/>
                </a:solidFill>
              </a:defRPr>
            </a:lvl4pPr>
            <a:lvl5pPr lvl="4" algn="ctr">
              <a:lnSpc>
                <a:spcPct val="100000"/>
              </a:lnSpc>
              <a:spcBef>
                <a:spcPts val="600"/>
              </a:spcBef>
              <a:spcAft>
                <a:spcPts val="0"/>
              </a:spcAft>
              <a:buSzPts val="980"/>
              <a:buNone/>
              <a:defRPr>
                <a:solidFill>
                  <a:schemeClr val="lt1"/>
                </a:solidFill>
              </a:defRPr>
            </a:lvl5pPr>
            <a:lvl6pPr lvl="5" algn="ctr">
              <a:lnSpc>
                <a:spcPct val="100000"/>
              </a:lnSpc>
              <a:spcBef>
                <a:spcPts val="600"/>
              </a:spcBef>
              <a:spcAft>
                <a:spcPts val="0"/>
              </a:spcAft>
              <a:buSzPts val="980"/>
              <a:buNone/>
              <a:defRPr>
                <a:solidFill>
                  <a:schemeClr val="lt1"/>
                </a:solidFill>
              </a:defRPr>
            </a:lvl6pPr>
            <a:lvl7pPr lvl="6" algn="ctr">
              <a:lnSpc>
                <a:spcPct val="100000"/>
              </a:lnSpc>
              <a:spcBef>
                <a:spcPts val="600"/>
              </a:spcBef>
              <a:spcAft>
                <a:spcPts val="0"/>
              </a:spcAft>
              <a:buSzPts val="980"/>
              <a:buNone/>
              <a:defRPr>
                <a:solidFill>
                  <a:schemeClr val="lt1"/>
                </a:solidFill>
              </a:defRPr>
            </a:lvl7pPr>
            <a:lvl8pPr lvl="7" algn="ctr">
              <a:lnSpc>
                <a:spcPct val="100000"/>
              </a:lnSpc>
              <a:spcBef>
                <a:spcPts val="600"/>
              </a:spcBef>
              <a:spcAft>
                <a:spcPts val="0"/>
              </a:spcAft>
              <a:buSzPts val="980"/>
              <a:buNone/>
              <a:defRPr>
                <a:solidFill>
                  <a:schemeClr val="lt1"/>
                </a:solidFill>
              </a:defRPr>
            </a:lvl8pPr>
            <a:lvl9pPr lvl="8" algn="ctr">
              <a:lnSpc>
                <a:spcPct val="100000"/>
              </a:lnSpc>
              <a:spcBef>
                <a:spcPts val="600"/>
              </a:spcBef>
              <a:spcAft>
                <a:spcPts val="600"/>
              </a:spcAft>
              <a:buSzPts val="980"/>
              <a:buNone/>
              <a:defRPr>
                <a:solidFill>
                  <a:schemeClr val="lt1"/>
                </a:solidFill>
              </a:defRPr>
            </a:lvl9pPr>
          </a:lstStyle>
          <a:p/>
        </p:txBody>
      </p:sp>
      <p:sp>
        <p:nvSpPr>
          <p:cNvPr id="18" name="Google Shape;18;p3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7"/>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21" name="Shape 21"/>
        <p:cNvGrpSpPr/>
        <p:nvPr/>
      </p:nvGrpSpPr>
      <p:grpSpPr>
        <a:xfrm>
          <a:off x="0" y="0"/>
          <a:ext cx="0" cy="0"/>
          <a:chOff x="0" y="0"/>
          <a:chExt cx="0" cy="0"/>
        </a:xfrm>
      </p:grpSpPr>
      <p:sp>
        <p:nvSpPr>
          <p:cNvPr id="22" name="Google Shape;22;p38"/>
          <p:cNvSpPr txBox="1"/>
          <p:nvPr>
            <p:ph type="title"/>
          </p:nvPr>
        </p:nvSpPr>
        <p:spPr>
          <a:xfrm>
            <a:off x="913795" y="609600"/>
            <a:ext cx="10353762" cy="970450"/>
          </a:xfrm>
          <a:prstGeom prst="rect">
            <a:avLst/>
          </a:prstGeom>
          <a:noFill/>
          <a:ln>
            <a:noFill/>
          </a:ln>
          <a:effectLst>
            <a:outerShdw blurRad="25400">
              <a:srgbClr val="000000">
                <a:alpha val="45490"/>
              </a:srgbClr>
            </a:outerShdw>
          </a:effectLst>
        </p:spPr>
        <p:txBody>
          <a:bodyPr anchorCtr="0" anchor="ctr" bIns="45700" lIns="91425" spcFirstLastPara="1" rIns="91425" wrap="square" tIns="45700">
            <a:normAutofit/>
          </a:bodyPr>
          <a:lstStyle>
            <a:lvl1pPr lvl="0" algn="ctr">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8"/>
          <p:cNvSpPr txBox="1"/>
          <p:nvPr>
            <p:ph idx="1" type="body"/>
          </p:nvPr>
        </p:nvSpPr>
        <p:spPr>
          <a:xfrm>
            <a:off x="913795" y="1732449"/>
            <a:ext cx="10353762" cy="4058751"/>
          </a:xfrm>
          <a:prstGeom prst="rect">
            <a:avLst/>
          </a:prstGeom>
          <a:noFill/>
          <a:ln>
            <a:noFill/>
          </a:ln>
          <a:effectLst>
            <a:outerShdw blurRad="25400">
              <a:srgbClr val="000000">
                <a:alpha val="45490"/>
              </a:srgbClr>
            </a:outerShdw>
          </a:effectLst>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600"/>
              </a:spcBef>
              <a:spcAft>
                <a:spcPts val="0"/>
              </a:spcAft>
              <a:buSzPts val="1260"/>
              <a:buChar char="?"/>
              <a:defRPr/>
            </a:lvl2pPr>
            <a:lvl3pPr indent="-308610" lvl="2" marL="1371600" algn="l">
              <a:lnSpc>
                <a:spcPct val="100000"/>
              </a:lnSpc>
              <a:spcBef>
                <a:spcPts val="600"/>
              </a:spcBef>
              <a:spcAft>
                <a:spcPts val="0"/>
              </a:spcAft>
              <a:buSzPts val="1260"/>
              <a:buChar char="◈"/>
              <a:defRPr/>
            </a:lvl3pPr>
            <a:lvl4pPr indent="-308610" lvl="3" marL="1828800" algn="l">
              <a:lnSpc>
                <a:spcPct val="100000"/>
              </a:lnSpc>
              <a:spcBef>
                <a:spcPts val="600"/>
              </a:spcBef>
              <a:spcAft>
                <a:spcPts val="0"/>
              </a:spcAft>
              <a:buSzPts val="1260"/>
              <a:buChar char="?"/>
              <a:defRPr/>
            </a:lvl4pPr>
            <a:lvl5pPr indent="-308610" lvl="4" marL="2286000" algn="l">
              <a:lnSpc>
                <a:spcPct val="100000"/>
              </a:lnSpc>
              <a:spcBef>
                <a:spcPts val="600"/>
              </a:spcBef>
              <a:spcAft>
                <a:spcPts val="0"/>
              </a:spcAft>
              <a:buSzPts val="1260"/>
              <a:buChar char="◈"/>
              <a:defRPr/>
            </a:lvl5pPr>
            <a:lvl6pPr indent="-308610" lvl="5" marL="2743200" algn="l">
              <a:lnSpc>
                <a:spcPct val="100000"/>
              </a:lnSpc>
              <a:spcBef>
                <a:spcPts val="600"/>
              </a:spcBef>
              <a:spcAft>
                <a:spcPts val="0"/>
              </a:spcAft>
              <a:buSzPts val="1260"/>
              <a:buChar char="◈"/>
              <a:defRPr/>
            </a:lvl6pPr>
            <a:lvl7pPr indent="-308610" lvl="6" marL="3200400" algn="l">
              <a:lnSpc>
                <a:spcPct val="100000"/>
              </a:lnSpc>
              <a:spcBef>
                <a:spcPts val="600"/>
              </a:spcBef>
              <a:spcAft>
                <a:spcPts val="0"/>
              </a:spcAft>
              <a:buSzPts val="1260"/>
              <a:buChar char="◈"/>
              <a:defRPr/>
            </a:lvl7pPr>
            <a:lvl8pPr indent="-308609" lvl="7" marL="3657600" algn="l">
              <a:lnSpc>
                <a:spcPct val="100000"/>
              </a:lnSpc>
              <a:spcBef>
                <a:spcPts val="600"/>
              </a:spcBef>
              <a:spcAft>
                <a:spcPts val="0"/>
              </a:spcAft>
              <a:buSzPts val="1260"/>
              <a:buChar char="◈"/>
              <a:defRPr/>
            </a:lvl8pPr>
            <a:lvl9pPr indent="-308609" lvl="8" marL="4114800" algn="l">
              <a:lnSpc>
                <a:spcPct val="100000"/>
              </a:lnSpc>
              <a:spcBef>
                <a:spcPts val="600"/>
              </a:spcBef>
              <a:spcAft>
                <a:spcPts val="600"/>
              </a:spcAft>
              <a:buSzPts val="1260"/>
              <a:buChar char="◈"/>
              <a:defRPr/>
            </a:lvl9pPr>
          </a:lstStyle>
          <a:p/>
        </p:txBody>
      </p:sp>
      <p:sp>
        <p:nvSpPr>
          <p:cNvPr id="24" name="Google Shape;24;p3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8"/>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27" name="Shape 27"/>
        <p:cNvGrpSpPr/>
        <p:nvPr/>
      </p:nvGrpSpPr>
      <p:grpSpPr>
        <a:xfrm>
          <a:off x="0" y="0"/>
          <a:ext cx="0" cy="0"/>
          <a:chOff x="0" y="0"/>
          <a:chExt cx="0" cy="0"/>
        </a:xfrm>
      </p:grpSpPr>
      <p:sp>
        <p:nvSpPr>
          <p:cNvPr id="28" name="Google Shape;28;p39"/>
          <p:cNvSpPr txBox="1"/>
          <p:nvPr>
            <p:ph type="title"/>
          </p:nvPr>
        </p:nvSpPr>
        <p:spPr>
          <a:xfrm>
            <a:off x="1295401" y="1761067"/>
            <a:ext cx="9590550" cy="1828813"/>
          </a:xfrm>
          <a:prstGeom prst="rect">
            <a:avLst/>
          </a:prstGeom>
          <a:noFill/>
          <a:ln>
            <a:noFill/>
          </a:ln>
          <a:effectLst>
            <a:outerShdw blurRad="25400">
              <a:srgbClr val="000000">
                <a:alpha val="45490"/>
              </a:srgbClr>
            </a:outerShdw>
          </a:effectLst>
        </p:spPr>
        <p:txBody>
          <a:bodyPr anchorCtr="0" anchor="b" bIns="45700" lIns="91425" spcFirstLastPara="1" rIns="91425" wrap="square" tIns="45700">
            <a:normAutofit/>
          </a:bodyPr>
          <a:lstStyle>
            <a:lvl1pPr lvl="0" algn="ctr">
              <a:lnSpc>
                <a:spcPct val="100000"/>
              </a:lnSpc>
              <a:spcBef>
                <a:spcPts val="0"/>
              </a:spcBef>
              <a:spcAft>
                <a:spcPts val="0"/>
              </a:spcAft>
              <a:buClr>
                <a:schemeClr val="lt2"/>
              </a:buClr>
              <a:buSzPts val="4000"/>
              <a:buFont typeface="Lustria"/>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9"/>
          <p:cNvSpPr txBox="1"/>
          <p:nvPr>
            <p:ph idx="1" type="body"/>
          </p:nvPr>
        </p:nvSpPr>
        <p:spPr>
          <a:xfrm>
            <a:off x="1295401" y="3589879"/>
            <a:ext cx="9590550" cy="1507054"/>
          </a:xfrm>
          <a:prstGeom prst="rect">
            <a:avLst/>
          </a:prstGeom>
          <a:noFill/>
          <a:ln>
            <a:noFill/>
          </a:ln>
          <a:effectLst>
            <a:outerShdw blurRad="25400">
              <a:srgbClr val="000000">
                <a:alpha val="45490"/>
              </a:srgbClr>
            </a:outerShdw>
          </a:effectLst>
        </p:spPr>
        <p:txBody>
          <a:bodyPr anchorCtr="0" anchor="t" bIns="45700" lIns="91425" spcFirstLastPara="1" rIns="91425" wrap="square" tIns="45700">
            <a:normAutofit/>
          </a:bodyPr>
          <a:lstStyle>
            <a:lvl1pPr indent="-228600" lvl="0" marL="457200" algn="ctr">
              <a:lnSpc>
                <a:spcPct val="100000"/>
              </a:lnSpc>
              <a:spcBef>
                <a:spcPts val="400"/>
              </a:spcBef>
              <a:spcAft>
                <a:spcPts val="0"/>
              </a:spcAft>
              <a:buSzPts val="1400"/>
              <a:buNone/>
              <a:defRPr sz="2000">
                <a:solidFill>
                  <a:schemeClr val="lt1"/>
                </a:solidFill>
              </a:defRPr>
            </a:lvl1pPr>
            <a:lvl2pPr indent="-228600" lvl="1" marL="914400" algn="l">
              <a:lnSpc>
                <a:spcPct val="100000"/>
              </a:lnSpc>
              <a:spcBef>
                <a:spcPts val="600"/>
              </a:spcBef>
              <a:spcAft>
                <a:spcPts val="0"/>
              </a:spcAft>
              <a:buSzPts val="1260"/>
              <a:buNone/>
              <a:defRPr sz="1800">
                <a:solidFill>
                  <a:schemeClr val="lt1"/>
                </a:solidFill>
              </a:defRPr>
            </a:lvl2pPr>
            <a:lvl3pPr indent="-228600" lvl="2" marL="1371600" algn="l">
              <a:lnSpc>
                <a:spcPct val="100000"/>
              </a:lnSpc>
              <a:spcBef>
                <a:spcPts val="600"/>
              </a:spcBef>
              <a:spcAft>
                <a:spcPts val="0"/>
              </a:spcAft>
              <a:buSzPts val="1120"/>
              <a:buNone/>
              <a:defRPr sz="1600">
                <a:solidFill>
                  <a:schemeClr val="lt1"/>
                </a:solidFill>
              </a:defRPr>
            </a:lvl3pPr>
            <a:lvl4pPr indent="-228600" lvl="3" marL="1828800" algn="l">
              <a:lnSpc>
                <a:spcPct val="100000"/>
              </a:lnSpc>
              <a:spcBef>
                <a:spcPts val="600"/>
              </a:spcBef>
              <a:spcAft>
                <a:spcPts val="0"/>
              </a:spcAft>
              <a:buSzPts val="980"/>
              <a:buNone/>
              <a:defRPr sz="1400">
                <a:solidFill>
                  <a:schemeClr val="lt1"/>
                </a:solidFill>
              </a:defRPr>
            </a:lvl4pPr>
            <a:lvl5pPr indent="-228600" lvl="4" marL="2286000" algn="l">
              <a:lnSpc>
                <a:spcPct val="100000"/>
              </a:lnSpc>
              <a:spcBef>
                <a:spcPts val="600"/>
              </a:spcBef>
              <a:spcAft>
                <a:spcPts val="0"/>
              </a:spcAft>
              <a:buSzPts val="980"/>
              <a:buNone/>
              <a:defRPr sz="1400">
                <a:solidFill>
                  <a:schemeClr val="lt1"/>
                </a:solidFill>
              </a:defRPr>
            </a:lvl5pPr>
            <a:lvl6pPr indent="-228600" lvl="5" marL="2743200" algn="l">
              <a:lnSpc>
                <a:spcPct val="100000"/>
              </a:lnSpc>
              <a:spcBef>
                <a:spcPts val="600"/>
              </a:spcBef>
              <a:spcAft>
                <a:spcPts val="0"/>
              </a:spcAft>
              <a:buSzPts val="980"/>
              <a:buNone/>
              <a:defRPr sz="1400">
                <a:solidFill>
                  <a:schemeClr val="lt1"/>
                </a:solidFill>
              </a:defRPr>
            </a:lvl6pPr>
            <a:lvl7pPr indent="-228600" lvl="6" marL="3200400" algn="l">
              <a:lnSpc>
                <a:spcPct val="100000"/>
              </a:lnSpc>
              <a:spcBef>
                <a:spcPts val="600"/>
              </a:spcBef>
              <a:spcAft>
                <a:spcPts val="0"/>
              </a:spcAft>
              <a:buSzPts val="980"/>
              <a:buNone/>
              <a:defRPr sz="1400">
                <a:solidFill>
                  <a:schemeClr val="lt1"/>
                </a:solidFill>
              </a:defRPr>
            </a:lvl7pPr>
            <a:lvl8pPr indent="-228600" lvl="7" marL="3657600" algn="l">
              <a:lnSpc>
                <a:spcPct val="100000"/>
              </a:lnSpc>
              <a:spcBef>
                <a:spcPts val="600"/>
              </a:spcBef>
              <a:spcAft>
                <a:spcPts val="0"/>
              </a:spcAft>
              <a:buSzPts val="980"/>
              <a:buNone/>
              <a:defRPr sz="1400">
                <a:solidFill>
                  <a:schemeClr val="lt1"/>
                </a:solidFill>
              </a:defRPr>
            </a:lvl8pPr>
            <a:lvl9pPr indent="-228600" lvl="8" marL="4114800" algn="l">
              <a:lnSpc>
                <a:spcPct val="100000"/>
              </a:lnSpc>
              <a:spcBef>
                <a:spcPts val="600"/>
              </a:spcBef>
              <a:spcAft>
                <a:spcPts val="600"/>
              </a:spcAft>
              <a:buSzPts val="980"/>
              <a:buNone/>
              <a:defRPr sz="1400">
                <a:solidFill>
                  <a:schemeClr val="lt1"/>
                </a:solidFill>
              </a:defRPr>
            </a:lvl9pPr>
          </a:lstStyle>
          <a:p/>
        </p:txBody>
      </p:sp>
      <p:sp>
        <p:nvSpPr>
          <p:cNvPr id="30" name="Google Shape;30;p39"/>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9"/>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33" name="Shape 33"/>
        <p:cNvGrpSpPr/>
        <p:nvPr/>
      </p:nvGrpSpPr>
      <p:grpSpPr>
        <a:xfrm>
          <a:off x="0" y="0"/>
          <a:ext cx="0" cy="0"/>
          <a:chOff x="0" y="0"/>
          <a:chExt cx="0" cy="0"/>
        </a:xfrm>
      </p:grpSpPr>
      <p:sp>
        <p:nvSpPr>
          <p:cNvPr id="34" name="Google Shape;34;p40"/>
          <p:cNvSpPr txBox="1"/>
          <p:nvPr>
            <p:ph type="title"/>
          </p:nvPr>
        </p:nvSpPr>
        <p:spPr>
          <a:xfrm>
            <a:off x="913795" y="609600"/>
            <a:ext cx="10353762" cy="970450"/>
          </a:xfrm>
          <a:prstGeom prst="rect">
            <a:avLst/>
          </a:prstGeom>
          <a:noFill/>
          <a:ln>
            <a:noFill/>
          </a:ln>
          <a:effectLst>
            <a:outerShdw blurRad="25400">
              <a:srgbClr val="000000">
                <a:alpha val="45490"/>
              </a:srgbClr>
            </a:outerShdw>
          </a:effectLst>
        </p:spPr>
        <p:txBody>
          <a:bodyPr anchorCtr="0" anchor="ctr" bIns="45700" lIns="91425" spcFirstLastPara="1" rIns="91425" wrap="square" tIns="45700">
            <a:normAutofit/>
          </a:bodyPr>
          <a:lstStyle>
            <a:lvl1pPr lvl="0" algn="ctr">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0"/>
          <p:cNvSpPr txBox="1"/>
          <p:nvPr>
            <p:ph idx="1" type="body"/>
          </p:nvPr>
        </p:nvSpPr>
        <p:spPr>
          <a:xfrm>
            <a:off x="913795" y="1732449"/>
            <a:ext cx="5060497" cy="4058750"/>
          </a:xfrm>
          <a:prstGeom prst="rect">
            <a:avLst/>
          </a:prstGeom>
          <a:noFill/>
          <a:ln>
            <a:noFill/>
          </a:ln>
          <a:effectLst>
            <a:outerShdw blurRad="25400">
              <a:srgbClr val="000000">
                <a:alpha val="45490"/>
              </a:srgbClr>
            </a:outerShdw>
          </a:effectLst>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600"/>
              </a:spcBef>
              <a:spcAft>
                <a:spcPts val="0"/>
              </a:spcAft>
              <a:buSzPts val="1260"/>
              <a:buChar char="?"/>
              <a:defRPr/>
            </a:lvl2pPr>
            <a:lvl3pPr indent="-308610" lvl="2" marL="1371600" algn="l">
              <a:lnSpc>
                <a:spcPct val="100000"/>
              </a:lnSpc>
              <a:spcBef>
                <a:spcPts val="600"/>
              </a:spcBef>
              <a:spcAft>
                <a:spcPts val="0"/>
              </a:spcAft>
              <a:buSzPts val="1260"/>
              <a:buChar char="◈"/>
              <a:defRPr/>
            </a:lvl3pPr>
            <a:lvl4pPr indent="-308610" lvl="3" marL="1828800" algn="l">
              <a:lnSpc>
                <a:spcPct val="100000"/>
              </a:lnSpc>
              <a:spcBef>
                <a:spcPts val="600"/>
              </a:spcBef>
              <a:spcAft>
                <a:spcPts val="0"/>
              </a:spcAft>
              <a:buSzPts val="1260"/>
              <a:buChar char="?"/>
              <a:defRPr/>
            </a:lvl4pPr>
            <a:lvl5pPr indent="-308610" lvl="4" marL="2286000" algn="l">
              <a:lnSpc>
                <a:spcPct val="100000"/>
              </a:lnSpc>
              <a:spcBef>
                <a:spcPts val="600"/>
              </a:spcBef>
              <a:spcAft>
                <a:spcPts val="0"/>
              </a:spcAft>
              <a:buSzPts val="1260"/>
              <a:buChar char="◈"/>
              <a:defRPr/>
            </a:lvl5pPr>
            <a:lvl6pPr indent="-308610" lvl="5" marL="2743200" algn="l">
              <a:lnSpc>
                <a:spcPct val="100000"/>
              </a:lnSpc>
              <a:spcBef>
                <a:spcPts val="600"/>
              </a:spcBef>
              <a:spcAft>
                <a:spcPts val="0"/>
              </a:spcAft>
              <a:buSzPts val="1260"/>
              <a:buChar char="◈"/>
              <a:defRPr/>
            </a:lvl6pPr>
            <a:lvl7pPr indent="-308610" lvl="6" marL="3200400" algn="l">
              <a:lnSpc>
                <a:spcPct val="100000"/>
              </a:lnSpc>
              <a:spcBef>
                <a:spcPts val="600"/>
              </a:spcBef>
              <a:spcAft>
                <a:spcPts val="0"/>
              </a:spcAft>
              <a:buSzPts val="1260"/>
              <a:buChar char="◈"/>
              <a:defRPr/>
            </a:lvl7pPr>
            <a:lvl8pPr indent="-308609" lvl="7" marL="3657600" algn="l">
              <a:lnSpc>
                <a:spcPct val="100000"/>
              </a:lnSpc>
              <a:spcBef>
                <a:spcPts val="600"/>
              </a:spcBef>
              <a:spcAft>
                <a:spcPts val="0"/>
              </a:spcAft>
              <a:buSzPts val="1260"/>
              <a:buChar char="◈"/>
              <a:defRPr/>
            </a:lvl8pPr>
            <a:lvl9pPr indent="-308609" lvl="8" marL="4114800" algn="l">
              <a:lnSpc>
                <a:spcPct val="100000"/>
              </a:lnSpc>
              <a:spcBef>
                <a:spcPts val="600"/>
              </a:spcBef>
              <a:spcAft>
                <a:spcPts val="600"/>
              </a:spcAft>
              <a:buSzPts val="1260"/>
              <a:buChar char="◈"/>
              <a:defRPr/>
            </a:lvl9pPr>
          </a:lstStyle>
          <a:p/>
        </p:txBody>
      </p:sp>
      <p:sp>
        <p:nvSpPr>
          <p:cNvPr id="36" name="Google Shape;36;p40"/>
          <p:cNvSpPr txBox="1"/>
          <p:nvPr>
            <p:ph idx="2" type="body"/>
          </p:nvPr>
        </p:nvSpPr>
        <p:spPr>
          <a:xfrm>
            <a:off x="6202892" y="1732449"/>
            <a:ext cx="5064665" cy="4058751"/>
          </a:xfrm>
          <a:prstGeom prst="rect">
            <a:avLst/>
          </a:prstGeom>
          <a:noFill/>
          <a:ln>
            <a:noFill/>
          </a:ln>
          <a:effectLst>
            <a:outerShdw blurRad="25400">
              <a:srgbClr val="000000">
                <a:alpha val="45490"/>
              </a:srgbClr>
            </a:outerShdw>
          </a:effectLst>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600"/>
              </a:spcBef>
              <a:spcAft>
                <a:spcPts val="0"/>
              </a:spcAft>
              <a:buSzPts val="1260"/>
              <a:buChar char="?"/>
              <a:defRPr/>
            </a:lvl2pPr>
            <a:lvl3pPr indent="-308610" lvl="2" marL="1371600" algn="l">
              <a:lnSpc>
                <a:spcPct val="100000"/>
              </a:lnSpc>
              <a:spcBef>
                <a:spcPts val="600"/>
              </a:spcBef>
              <a:spcAft>
                <a:spcPts val="0"/>
              </a:spcAft>
              <a:buSzPts val="1260"/>
              <a:buChar char="◈"/>
              <a:defRPr/>
            </a:lvl3pPr>
            <a:lvl4pPr indent="-308610" lvl="3" marL="1828800" algn="l">
              <a:lnSpc>
                <a:spcPct val="100000"/>
              </a:lnSpc>
              <a:spcBef>
                <a:spcPts val="600"/>
              </a:spcBef>
              <a:spcAft>
                <a:spcPts val="0"/>
              </a:spcAft>
              <a:buSzPts val="1260"/>
              <a:buChar char="?"/>
              <a:defRPr/>
            </a:lvl4pPr>
            <a:lvl5pPr indent="-308610" lvl="4" marL="2286000" algn="l">
              <a:lnSpc>
                <a:spcPct val="100000"/>
              </a:lnSpc>
              <a:spcBef>
                <a:spcPts val="600"/>
              </a:spcBef>
              <a:spcAft>
                <a:spcPts val="0"/>
              </a:spcAft>
              <a:buSzPts val="1260"/>
              <a:buChar char="◈"/>
              <a:defRPr/>
            </a:lvl5pPr>
            <a:lvl6pPr indent="-308610" lvl="5" marL="2743200" algn="l">
              <a:lnSpc>
                <a:spcPct val="100000"/>
              </a:lnSpc>
              <a:spcBef>
                <a:spcPts val="600"/>
              </a:spcBef>
              <a:spcAft>
                <a:spcPts val="0"/>
              </a:spcAft>
              <a:buSzPts val="1260"/>
              <a:buChar char="◈"/>
              <a:defRPr/>
            </a:lvl6pPr>
            <a:lvl7pPr indent="-308610" lvl="6" marL="3200400" algn="l">
              <a:lnSpc>
                <a:spcPct val="100000"/>
              </a:lnSpc>
              <a:spcBef>
                <a:spcPts val="600"/>
              </a:spcBef>
              <a:spcAft>
                <a:spcPts val="0"/>
              </a:spcAft>
              <a:buSzPts val="1260"/>
              <a:buChar char="◈"/>
              <a:defRPr/>
            </a:lvl7pPr>
            <a:lvl8pPr indent="-308609" lvl="7" marL="3657600" algn="l">
              <a:lnSpc>
                <a:spcPct val="100000"/>
              </a:lnSpc>
              <a:spcBef>
                <a:spcPts val="600"/>
              </a:spcBef>
              <a:spcAft>
                <a:spcPts val="0"/>
              </a:spcAft>
              <a:buSzPts val="1260"/>
              <a:buChar char="◈"/>
              <a:defRPr/>
            </a:lvl8pPr>
            <a:lvl9pPr indent="-308609" lvl="8" marL="4114800" algn="l">
              <a:lnSpc>
                <a:spcPct val="100000"/>
              </a:lnSpc>
              <a:spcBef>
                <a:spcPts val="600"/>
              </a:spcBef>
              <a:spcAft>
                <a:spcPts val="600"/>
              </a:spcAft>
              <a:buSzPts val="1260"/>
              <a:buChar char="◈"/>
              <a:defRPr/>
            </a:lvl9pPr>
          </a:lstStyle>
          <a:p/>
        </p:txBody>
      </p:sp>
      <p:sp>
        <p:nvSpPr>
          <p:cNvPr id="37" name="Google Shape;37;p4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0"/>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40" name="Shape 40"/>
        <p:cNvGrpSpPr/>
        <p:nvPr/>
      </p:nvGrpSpPr>
      <p:grpSpPr>
        <a:xfrm>
          <a:off x="0" y="0"/>
          <a:ext cx="0" cy="0"/>
          <a:chOff x="0" y="0"/>
          <a:chExt cx="0" cy="0"/>
        </a:xfrm>
      </p:grpSpPr>
      <p:pic>
        <p:nvPicPr>
          <p:cNvPr descr="Slate-V2-HD-compPhotoInset.png" id="41" name="Google Shape;41;p41"/>
          <p:cNvPicPr preferRelativeResize="0"/>
          <p:nvPr/>
        </p:nvPicPr>
        <p:blipFill rotWithShape="1">
          <a:blip r:embed="rId2">
            <a:alphaModFix/>
          </a:blip>
          <a:srcRect b="0" l="0" r="0" t="0"/>
          <a:stretch/>
        </p:blipFill>
        <p:spPr>
          <a:xfrm>
            <a:off x="913795" y="1734506"/>
            <a:ext cx="5089072" cy="4148769"/>
          </a:xfrm>
          <a:prstGeom prst="rect">
            <a:avLst/>
          </a:prstGeom>
          <a:noFill/>
          <a:ln>
            <a:noFill/>
          </a:ln>
        </p:spPr>
      </p:pic>
      <p:pic>
        <p:nvPicPr>
          <p:cNvPr descr="Slate-V2-HD-compPhotoInset.png" id="42" name="Google Shape;42;p41"/>
          <p:cNvPicPr preferRelativeResize="0"/>
          <p:nvPr/>
        </p:nvPicPr>
        <p:blipFill rotWithShape="1">
          <a:blip r:embed="rId2">
            <a:alphaModFix/>
          </a:blip>
          <a:srcRect b="0" l="0" r="0" t="0"/>
          <a:stretch/>
        </p:blipFill>
        <p:spPr>
          <a:xfrm>
            <a:off x="6178485" y="1734506"/>
            <a:ext cx="5089072" cy="4148769"/>
          </a:xfrm>
          <a:prstGeom prst="rect">
            <a:avLst/>
          </a:prstGeom>
          <a:noFill/>
          <a:ln>
            <a:noFill/>
          </a:ln>
        </p:spPr>
      </p:pic>
      <p:sp>
        <p:nvSpPr>
          <p:cNvPr id="43" name="Google Shape;43;p41"/>
          <p:cNvSpPr txBox="1"/>
          <p:nvPr>
            <p:ph type="title"/>
          </p:nvPr>
        </p:nvSpPr>
        <p:spPr>
          <a:xfrm>
            <a:off x="913795" y="609600"/>
            <a:ext cx="10353762" cy="970450"/>
          </a:xfrm>
          <a:prstGeom prst="rect">
            <a:avLst/>
          </a:prstGeom>
          <a:noFill/>
          <a:ln>
            <a:noFill/>
          </a:ln>
          <a:effectLst>
            <a:outerShdw blurRad="25400">
              <a:srgbClr val="000000">
                <a:alpha val="45490"/>
              </a:srgbClr>
            </a:outerShdw>
          </a:effectLst>
        </p:spPr>
        <p:txBody>
          <a:bodyPr anchorCtr="0" anchor="ctr" bIns="45700" lIns="91425" spcFirstLastPara="1" rIns="91425" wrap="square" tIns="45700">
            <a:normAutofit/>
          </a:bodyPr>
          <a:lstStyle>
            <a:lvl1pPr lvl="0" algn="ctr">
              <a:lnSpc>
                <a:spcPct val="100000"/>
              </a:lnSpc>
              <a:spcBef>
                <a:spcPts val="0"/>
              </a:spcBef>
              <a:spcAft>
                <a:spcPts val="0"/>
              </a:spcAft>
              <a:buClr>
                <a:schemeClr val="lt2"/>
              </a:buClr>
              <a:buSzPts val="4000"/>
              <a:buFont typeface="Lustr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1"/>
          <p:cNvSpPr txBox="1"/>
          <p:nvPr>
            <p:ph idx="1" type="body"/>
          </p:nvPr>
        </p:nvSpPr>
        <p:spPr>
          <a:xfrm>
            <a:off x="1005872" y="1835254"/>
            <a:ext cx="4876344" cy="544884"/>
          </a:xfrm>
          <a:prstGeom prst="rect">
            <a:avLst/>
          </a:prstGeom>
          <a:noFill/>
          <a:ln>
            <a:noFill/>
          </a:ln>
          <a:effectLst>
            <a:outerShdw blurRad="25400">
              <a:srgbClr val="000000">
                <a:alpha val="45490"/>
              </a:srgbClr>
            </a:outerShdw>
          </a:effectLst>
        </p:spPr>
        <p:txBody>
          <a:bodyPr anchorCtr="0" anchor="b" bIns="45700" lIns="91425" spcFirstLastPara="1" rIns="91425" wrap="square" tIns="45700">
            <a:noAutofit/>
          </a:bodyPr>
          <a:lstStyle>
            <a:lvl1pPr indent="-228600" lvl="0" marL="457200" algn="ctr">
              <a:lnSpc>
                <a:spcPct val="100000"/>
              </a:lnSpc>
              <a:spcBef>
                <a:spcPts val="480"/>
              </a:spcBef>
              <a:spcAft>
                <a:spcPts val="0"/>
              </a:spcAft>
              <a:buSzPts val="1680"/>
              <a:buNone/>
              <a:defRPr b="0" sz="2400"/>
            </a:lvl1pPr>
            <a:lvl2pPr indent="-228600" lvl="1" marL="914400" algn="l">
              <a:lnSpc>
                <a:spcPct val="100000"/>
              </a:lnSpc>
              <a:spcBef>
                <a:spcPts val="600"/>
              </a:spcBef>
              <a:spcAft>
                <a:spcPts val="0"/>
              </a:spcAft>
              <a:buSzPts val="1400"/>
              <a:buNone/>
              <a:defRPr b="1" sz="2000"/>
            </a:lvl2pPr>
            <a:lvl3pPr indent="-228600" lvl="2" marL="1371600" algn="l">
              <a:lnSpc>
                <a:spcPct val="100000"/>
              </a:lnSpc>
              <a:spcBef>
                <a:spcPts val="600"/>
              </a:spcBef>
              <a:spcAft>
                <a:spcPts val="0"/>
              </a:spcAft>
              <a:buSzPts val="1260"/>
              <a:buNone/>
              <a:defRPr b="1" sz="1800"/>
            </a:lvl3pPr>
            <a:lvl4pPr indent="-228600" lvl="3" marL="1828800" algn="l">
              <a:lnSpc>
                <a:spcPct val="100000"/>
              </a:lnSpc>
              <a:spcBef>
                <a:spcPts val="600"/>
              </a:spcBef>
              <a:spcAft>
                <a:spcPts val="0"/>
              </a:spcAft>
              <a:buSzPts val="1120"/>
              <a:buNone/>
              <a:defRPr b="1" sz="1600"/>
            </a:lvl4pPr>
            <a:lvl5pPr indent="-228600" lvl="4" marL="2286000" algn="l">
              <a:lnSpc>
                <a:spcPct val="100000"/>
              </a:lnSpc>
              <a:spcBef>
                <a:spcPts val="600"/>
              </a:spcBef>
              <a:spcAft>
                <a:spcPts val="0"/>
              </a:spcAft>
              <a:buSzPts val="1120"/>
              <a:buNone/>
              <a:defRPr b="1" sz="1600"/>
            </a:lvl5pPr>
            <a:lvl6pPr indent="-228600" lvl="5" marL="2743200" algn="l">
              <a:lnSpc>
                <a:spcPct val="100000"/>
              </a:lnSpc>
              <a:spcBef>
                <a:spcPts val="600"/>
              </a:spcBef>
              <a:spcAft>
                <a:spcPts val="0"/>
              </a:spcAft>
              <a:buSzPts val="1120"/>
              <a:buNone/>
              <a:defRPr b="1" sz="1600"/>
            </a:lvl6pPr>
            <a:lvl7pPr indent="-228600" lvl="6" marL="3200400" algn="l">
              <a:lnSpc>
                <a:spcPct val="100000"/>
              </a:lnSpc>
              <a:spcBef>
                <a:spcPts val="600"/>
              </a:spcBef>
              <a:spcAft>
                <a:spcPts val="0"/>
              </a:spcAft>
              <a:buSzPts val="1120"/>
              <a:buNone/>
              <a:defRPr b="1" sz="1600"/>
            </a:lvl7pPr>
            <a:lvl8pPr indent="-228600" lvl="7" marL="3657600" algn="l">
              <a:lnSpc>
                <a:spcPct val="100000"/>
              </a:lnSpc>
              <a:spcBef>
                <a:spcPts val="600"/>
              </a:spcBef>
              <a:spcAft>
                <a:spcPts val="0"/>
              </a:spcAft>
              <a:buSzPts val="1120"/>
              <a:buNone/>
              <a:defRPr b="1" sz="1600"/>
            </a:lvl8pPr>
            <a:lvl9pPr indent="-228600" lvl="8" marL="4114800" algn="l">
              <a:lnSpc>
                <a:spcPct val="100000"/>
              </a:lnSpc>
              <a:spcBef>
                <a:spcPts val="600"/>
              </a:spcBef>
              <a:spcAft>
                <a:spcPts val="600"/>
              </a:spcAft>
              <a:buSzPts val="1120"/>
              <a:buNone/>
              <a:defRPr b="1" sz="1600"/>
            </a:lvl9pPr>
          </a:lstStyle>
          <a:p/>
        </p:txBody>
      </p:sp>
      <p:sp>
        <p:nvSpPr>
          <p:cNvPr id="45" name="Google Shape;45;p41"/>
          <p:cNvSpPr txBox="1"/>
          <p:nvPr>
            <p:ph idx="2" type="body"/>
          </p:nvPr>
        </p:nvSpPr>
        <p:spPr>
          <a:xfrm>
            <a:off x="1005872" y="2380137"/>
            <a:ext cx="4876344" cy="3411063"/>
          </a:xfrm>
          <a:prstGeom prst="rect">
            <a:avLst/>
          </a:prstGeom>
          <a:noFill/>
          <a:ln>
            <a:noFill/>
          </a:ln>
          <a:effectLst>
            <a:outerShdw blurRad="25400">
              <a:srgbClr val="000000">
                <a:alpha val="45490"/>
              </a:srgbClr>
            </a:outerShdw>
          </a:effectLst>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sz="1800"/>
            </a:lvl1pPr>
            <a:lvl2pPr indent="-299719" lvl="1" marL="914400" algn="l">
              <a:lnSpc>
                <a:spcPct val="100000"/>
              </a:lnSpc>
              <a:spcBef>
                <a:spcPts val="600"/>
              </a:spcBef>
              <a:spcAft>
                <a:spcPts val="0"/>
              </a:spcAft>
              <a:buSzPts val="1120"/>
              <a:buChar char="?"/>
              <a:defRPr sz="1600"/>
            </a:lvl2pPr>
            <a:lvl3pPr indent="-290830" lvl="2" marL="1371600" algn="l">
              <a:lnSpc>
                <a:spcPct val="100000"/>
              </a:lnSpc>
              <a:spcBef>
                <a:spcPts val="600"/>
              </a:spcBef>
              <a:spcAft>
                <a:spcPts val="0"/>
              </a:spcAft>
              <a:buSzPts val="980"/>
              <a:buChar char="◈"/>
              <a:defRPr sz="1400"/>
            </a:lvl3pPr>
            <a:lvl4pPr indent="-281939" lvl="3" marL="1828800" algn="l">
              <a:lnSpc>
                <a:spcPct val="100000"/>
              </a:lnSpc>
              <a:spcBef>
                <a:spcPts val="600"/>
              </a:spcBef>
              <a:spcAft>
                <a:spcPts val="0"/>
              </a:spcAft>
              <a:buSzPts val="840"/>
              <a:buChar char="?"/>
              <a:defRPr sz="1200"/>
            </a:lvl4pPr>
            <a:lvl5pPr indent="-281939" lvl="4" marL="2286000" algn="l">
              <a:lnSpc>
                <a:spcPct val="100000"/>
              </a:lnSpc>
              <a:spcBef>
                <a:spcPts val="600"/>
              </a:spcBef>
              <a:spcAft>
                <a:spcPts val="0"/>
              </a:spcAft>
              <a:buSzPts val="840"/>
              <a:buChar char="◈"/>
              <a:defRPr sz="1200"/>
            </a:lvl5pPr>
            <a:lvl6pPr indent="-308610" lvl="5" marL="2743200" algn="l">
              <a:lnSpc>
                <a:spcPct val="100000"/>
              </a:lnSpc>
              <a:spcBef>
                <a:spcPts val="600"/>
              </a:spcBef>
              <a:spcAft>
                <a:spcPts val="0"/>
              </a:spcAft>
              <a:buSzPts val="1260"/>
              <a:buChar char="◈"/>
              <a:defRPr/>
            </a:lvl6pPr>
            <a:lvl7pPr indent="-308610" lvl="6" marL="3200400" algn="l">
              <a:lnSpc>
                <a:spcPct val="100000"/>
              </a:lnSpc>
              <a:spcBef>
                <a:spcPts val="600"/>
              </a:spcBef>
              <a:spcAft>
                <a:spcPts val="0"/>
              </a:spcAft>
              <a:buSzPts val="1260"/>
              <a:buChar char="◈"/>
              <a:defRPr/>
            </a:lvl7pPr>
            <a:lvl8pPr indent="-308609" lvl="7" marL="3657600" algn="l">
              <a:lnSpc>
                <a:spcPct val="100000"/>
              </a:lnSpc>
              <a:spcBef>
                <a:spcPts val="600"/>
              </a:spcBef>
              <a:spcAft>
                <a:spcPts val="0"/>
              </a:spcAft>
              <a:buSzPts val="1260"/>
              <a:buChar char="◈"/>
              <a:defRPr/>
            </a:lvl8pPr>
            <a:lvl9pPr indent="-308609" lvl="8" marL="4114800" algn="l">
              <a:lnSpc>
                <a:spcPct val="100000"/>
              </a:lnSpc>
              <a:spcBef>
                <a:spcPts val="600"/>
              </a:spcBef>
              <a:spcAft>
                <a:spcPts val="600"/>
              </a:spcAft>
              <a:buSzPts val="1260"/>
              <a:buChar char="◈"/>
              <a:defRPr/>
            </a:lvl9pPr>
          </a:lstStyle>
          <a:p/>
        </p:txBody>
      </p:sp>
      <p:sp>
        <p:nvSpPr>
          <p:cNvPr id="46" name="Google Shape;46;p41"/>
          <p:cNvSpPr txBox="1"/>
          <p:nvPr>
            <p:ph idx="3" type="body"/>
          </p:nvPr>
        </p:nvSpPr>
        <p:spPr>
          <a:xfrm>
            <a:off x="6294967" y="1835254"/>
            <a:ext cx="4895330" cy="544883"/>
          </a:xfrm>
          <a:prstGeom prst="rect">
            <a:avLst/>
          </a:prstGeom>
          <a:noFill/>
          <a:ln>
            <a:noFill/>
          </a:ln>
          <a:effectLst>
            <a:outerShdw blurRad="25400">
              <a:srgbClr val="000000">
                <a:alpha val="45490"/>
              </a:srgbClr>
            </a:outerShdw>
          </a:effectLst>
        </p:spPr>
        <p:txBody>
          <a:bodyPr anchorCtr="0" anchor="b" bIns="45700" lIns="91425" spcFirstLastPara="1" rIns="91425" wrap="square" tIns="45700">
            <a:noAutofit/>
          </a:bodyPr>
          <a:lstStyle>
            <a:lvl1pPr indent="-228600" lvl="0" marL="457200" algn="ctr">
              <a:lnSpc>
                <a:spcPct val="100000"/>
              </a:lnSpc>
              <a:spcBef>
                <a:spcPts val="480"/>
              </a:spcBef>
              <a:spcAft>
                <a:spcPts val="0"/>
              </a:spcAft>
              <a:buSzPts val="1680"/>
              <a:buNone/>
              <a:defRPr b="0" sz="2400"/>
            </a:lvl1pPr>
            <a:lvl2pPr indent="-228600" lvl="1" marL="914400" algn="l">
              <a:lnSpc>
                <a:spcPct val="100000"/>
              </a:lnSpc>
              <a:spcBef>
                <a:spcPts val="600"/>
              </a:spcBef>
              <a:spcAft>
                <a:spcPts val="0"/>
              </a:spcAft>
              <a:buSzPts val="1400"/>
              <a:buNone/>
              <a:defRPr b="1" sz="2000"/>
            </a:lvl2pPr>
            <a:lvl3pPr indent="-228600" lvl="2" marL="1371600" algn="l">
              <a:lnSpc>
                <a:spcPct val="100000"/>
              </a:lnSpc>
              <a:spcBef>
                <a:spcPts val="600"/>
              </a:spcBef>
              <a:spcAft>
                <a:spcPts val="0"/>
              </a:spcAft>
              <a:buSzPts val="1260"/>
              <a:buNone/>
              <a:defRPr b="1" sz="1800"/>
            </a:lvl3pPr>
            <a:lvl4pPr indent="-228600" lvl="3" marL="1828800" algn="l">
              <a:lnSpc>
                <a:spcPct val="100000"/>
              </a:lnSpc>
              <a:spcBef>
                <a:spcPts val="600"/>
              </a:spcBef>
              <a:spcAft>
                <a:spcPts val="0"/>
              </a:spcAft>
              <a:buSzPts val="1120"/>
              <a:buNone/>
              <a:defRPr b="1" sz="1600"/>
            </a:lvl4pPr>
            <a:lvl5pPr indent="-228600" lvl="4" marL="2286000" algn="l">
              <a:lnSpc>
                <a:spcPct val="100000"/>
              </a:lnSpc>
              <a:spcBef>
                <a:spcPts val="600"/>
              </a:spcBef>
              <a:spcAft>
                <a:spcPts val="0"/>
              </a:spcAft>
              <a:buSzPts val="1120"/>
              <a:buNone/>
              <a:defRPr b="1" sz="1600"/>
            </a:lvl5pPr>
            <a:lvl6pPr indent="-228600" lvl="5" marL="2743200" algn="l">
              <a:lnSpc>
                <a:spcPct val="100000"/>
              </a:lnSpc>
              <a:spcBef>
                <a:spcPts val="600"/>
              </a:spcBef>
              <a:spcAft>
                <a:spcPts val="0"/>
              </a:spcAft>
              <a:buSzPts val="1120"/>
              <a:buNone/>
              <a:defRPr b="1" sz="1600"/>
            </a:lvl6pPr>
            <a:lvl7pPr indent="-228600" lvl="6" marL="3200400" algn="l">
              <a:lnSpc>
                <a:spcPct val="100000"/>
              </a:lnSpc>
              <a:spcBef>
                <a:spcPts val="600"/>
              </a:spcBef>
              <a:spcAft>
                <a:spcPts val="0"/>
              </a:spcAft>
              <a:buSzPts val="1120"/>
              <a:buNone/>
              <a:defRPr b="1" sz="1600"/>
            </a:lvl7pPr>
            <a:lvl8pPr indent="-228600" lvl="7" marL="3657600" algn="l">
              <a:lnSpc>
                <a:spcPct val="100000"/>
              </a:lnSpc>
              <a:spcBef>
                <a:spcPts val="600"/>
              </a:spcBef>
              <a:spcAft>
                <a:spcPts val="0"/>
              </a:spcAft>
              <a:buSzPts val="1120"/>
              <a:buNone/>
              <a:defRPr b="1" sz="1600"/>
            </a:lvl8pPr>
            <a:lvl9pPr indent="-228600" lvl="8" marL="4114800" algn="l">
              <a:lnSpc>
                <a:spcPct val="100000"/>
              </a:lnSpc>
              <a:spcBef>
                <a:spcPts val="600"/>
              </a:spcBef>
              <a:spcAft>
                <a:spcPts val="600"/>
              </a:spcAft>
              <a:buSzPts val="1120"/>
              <a:buNone/>
              <a:defRPr b="1" sz="1600"/>
            </a:lvl9pPr>
          </a:lstStyle>
          <a:p/>
        </p:txBody>
      </p:sp>
      <p:sp>
        <p:nvSpPr>
          <p:cNvPr id="47" name="Google Shape;47;p41"/>
          <p:cNvSpPr txBox="1"/>
          <p:nvPr>
            <p:ph idx="4" type="body"/>
          </p:nvPr>
        </p:nvSpPr>
        <p:spPr>
          <a:xfrm>
            <a:off x="6294967" y="2380137"/>
            <a:ext cx="4895330" cy="3411063"/>
          </a:xfrm>
          <a:prstGeom prst="rect">
            <a:avLst/>
          </a:prstGeom>
          <a:noFill/>
          <a:ln>
            <a:noFill/>
          </a:ln>
          <a:effectLst>
            <a:outerShdw blurRad="25400">
              <a:srgbClr val="000000">
                <a:alpha val="45490"/>
              </a:srgbClr>
            </a:outerShdw>
          </a:effectLst>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sz="1800"/>
            </a:lvl1pPr>
            <a:lvl2pPr indent="-299719" lvl="1" marL="914400" algn="l">
              <a:lnSpc>
                <a:spcPct val="100000"/>
              </a:lnSpc>
              <a:spcBef>
                <a:spcPts val="600"/>
              </a:spcBef>
              <a:spcAft>
                <a:spcPts val="0"/>
              </a:spcAft>
              <a:buSzPts val="1120"/>
              <a:buChar char="?"/>
              <a:defRPr sz="1600"/>
            </a:lvl2pPr>
            <a:lvl3pPr indent="-290830" lvl="2" marL="1371600" algn="l">
              <a:lnSpc>
                <a:spcPct val="100000"/>
              </a:lnSpc>
              <a:spcBef>
                <a:spcPts val="600"/>
              </a:spcBef>
              <a:spcAft>
                <a:spcPts val="0"/>
              </a:spcAft>
              <a:buSzPts val="980"/>
              <a:buChar char="◈"/>
              <a:defRPr sz="1400"/>
            </a:lvl3pPr>
            <a:lvl4pPr indent="-281939" lvl="3" marL="1828800" algn="l">
              <a:lnSpc>
                <a:spcPct val="100000"/>
              </a:lnSpc>
              <a:spcBef>
                <a:spcPts val="600"/>
              </a:spcBef>
              <a:spcAft>
                <a:spcPts val="0"/>
              </a:spcAft>
              <a:buSzPts val="840"/>
              <a:buChar char="?"/>
              <a:defRPr sz="1200"/>
            </a:lvl4pPr>
            <a:lvl5pPr indent="-281939" lvl="4" marL="2286000" algn="l">
              <a:lnSpc>
                <a:spcPct val="100000"/>
              </a:lnSpc>
              <a:spcBef>
                <a:spcPts val="600"/>
              </a:spcBef>
              <a:spcAft>
                <a:spcPts val="0"/>
              </a:spcAft>
              <a:buSzPts val="840"/>
              <a:buChar char="◈"/>
              <a:defRPr sz="1200"/>
            </a:lvl5pPr>
            <a:lvl6pPr indent="-308610" lvl="5" marL="2743200" algn="l">
              <a:lnSpc>
                <a:spcPct val="100000"/>
              </a:lnSpc>
              <a:spcBef>
                <a:spcPts val="600"/>
              </a:spcBef>
              <a:spcAft>
                <a:spcPts val="0"/>
              </a:spcAft>
              <a:buSzPts val="1260"/>
              <a:buChar char="◈"/>
              <a:defRPr/>
            </a:lvl6pPr>
            <a:lvl7pPr indent="-308610" lvl="6" marL="3200400" algn="l">
              <a:lnSpc>
                <a:spcPct val="100000"/>
              </a:lnSpc>
              <a:spcBef>
                <a:spcPts val="600"/>
              </a:spcBef>
              <a:spcAft>
                <a:spcPts val="0"/>
              </a:spcAft>
              <a:buSzPts val="1260"/>
              <a:buChar char="◈"/>
              <a:defRPr/>
            </a:lvl7pPr>
            <a:lvl8pPr indent="-308609" lvl="7" marL="3657600" algn="l">
              <a:lnSpc>
                <a:spcPct val="100000"/>
              </a:lnSpc>
              <a:spcBef>
                <a:spcPts val="600"/>
              </a:spcBef>
              <a:spcAft>
                <a:spcPts val="0"/>
              </a:spcAft>
              <a:buSzPts val="1260"/>
              <a:buChar char="◈"/>
              <a:defRPr/>
            </a:lvl8pPr>
            <a:lvl9pPr indent="-308609" lvl="8" marL="4114800" algn="l">
              <a:lnSpc>
                <a:spcPct val="100000"/>
              </a:lnSpc>
              <a:spcBef>
                <a:spcPts val="600"/>
              </a:spcBef>
              <a:spcAft>
                <a:spcPts val="600"/>
              </a:spcAft>
              <a:buSzPts val="1260"/>
              <a:buChar char="◈"/>
              <a:defRPr/>
            </a:lvl9pPr>
          </a:lstStyle>
          <a:p/>
        </p:txBody>
      </p:sp>
      <p:sp>
        <p:nvSpPr>
          <p:cNvPr id="48" name="Google Shape;48;p4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1"/>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51" name="Shape 51"/>
        <p:cNvGrpSpPr/>
        <p:nvPr/>
      </p:nvGrpSpPr>
      <p:grpSpPr>
        <a:xfrm>
          <a:off x="0" y="0"/>
          <a:ext cx="0" cy="0"/>
          <a:chOff x="0" y="0"/>
          <a:chExt cx="0" cy="0"/>
        </a:xfrm>
      </p:grpSpPr>
      <p:sp>
        <p:nvSpPr>
          <p:cNvPr id="52" name="Google Shape;52;p42"/>
          <p:cNvSpPr txBox="1"/>
          <p:nvPr>
            <p:ph type="title"/>
          </p:nvPr>
        </p:nvSpPr>
        <p:spPr>
          <a:xfrm>
            <a:off x="913795" y="609600"/>
            <a:ext cx="10353762" cy="970450"/>
          </a:xfrm>
          <a:prstGeom prst="rect">
            <a:avLst/>
          </a:prstGeom>
          <a:noFill/>
          <a:ln>
            <a:noFill/>
          </a:ln>
          <a:effectLst>
            <a:outerShdw blurRad="25400">
              <a:srgbClr val="000000">
                <a:alpha val="45490"/>
              </a:srgbClr>
            </a:outerShdw>
          </a:effectLst>
        </p:spPr>
        <p:txBody>
          <a:bodyPr anchorCtr="0" anchor="ctr" bIns="45700" lIns="91425" spcFirstLastPara="1" rIns="91425" wrap="square" tIns="45700">
            <a:normAutofit/>
          </a:bodyPr>
          <a:lstStyle>
            <a:lvl1pPr lvl="0" algn="ctr">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2"/>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56" name="Shape 56"/>
        <p:cNvGrpSpPr/>
        <p:nvPr/>
      </p:nvGrpSpPr>
      <p:grpSpPr>
        <a:xfrm>
          <a:off x="0" y="0"/>
          <a:ext cx="0" cy="0"/>
          <a:chOff x="0" y="0"/>
          <a:chExt cx="0" cy="0"/>
        </a:xfrm>
      </p:grpSpPr>
      <p:sp>
        <p:nvSpPr>
          <p:cNvPr id="57" name="Google Shape;57;p43"/>
          <p:cNvSpPr txBox="1"/>
          <p:nvPr>
            <p:ph type="title"/>
          </p:nvPr>
        </p:nvSpPr>
        <p:spPr>
          <a:xfrm>
            <a:off x="913795" y="609600"/>
            <a:ext cx="3706889" cy="1821918"/>
          </a:xfrm>
          <a:prstGeom prst="rect">
            <a:avLst/>
          </a:prstGeom>
          <a:noFill/>
          <a:ln>
            <a:noFill/>
          </a:ln>
          <a:effectLst>
            <a:outerShdw blurRad="25400">
              <a:srgbClr val="000000">
                <a:alpha val="45490"/>
              </a:srgbClr>
            </a:outerShdw>
          </a:effectLst>
        </p:spPr>
        <p:txBody>
          <a:bodyPr anchorCtr="0" anchor="b" bIns="45700" lIns="91425" spcFirstLastPara="1" rIns="91425" wrap="square" tIns="45700">
            <a:normAutofit/>
          </a:bodyPr>
          <a:lstStyle>
            <a:lvl1pPr lvl="0" algn="ctr">
              <a:lnSpc>
                <a:spcPct val="100000"/>
              </a:lnSpc>
              <a:spcBef>
                <a:spcPts val="0"/>
              </a:spcBef>
              <a:spcAft>
                <a:spcPts val="0"/>
              </a:spcAft>
              <a:buClr>
                <a:schemeClr val="lt2"/>
              </a:buClr>
              <a:buSzPts val="2400"/>
              <a:buFont typeface="Lustria"/>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3"/>
          <p:cNvSpPr txBox="1"/>
          <p:nvPr>
            <p:ph idx="1" type="body"/>
          </p:nvPr>
        </p:nvSpPr>
        <p:spPr>
          <a:xfrm>
            <a:off x="4855633" y="609600"/>
            <a:ext cx="6411924" cy="5181600"/>
          </a:xfrm>
          <a:prstGeom prst="rect">
            <a:avLst/>
          </a:prstGeom>
          <a:noFill/>
          <a:ln>
            <a:noFill/>
          </a:ln>
          <a:effectLst>
            <a:outerShdw blurRad="25400">
              <a:srgbClr val="000000">
                <a:alpha val="45490"/>
              </a:srgbClr>
            </a:outerShdw>
          </a:effectLst>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600"/>
              </a:spcBef>
              <a:spcAft>
                <a:spcPts val="0"/>
              </a:spcAft>
              <a:buSzPts val="1260"/>
              <a:buChar char="?"/>
              <a:defRPr/>
            </a:lvl2pPr>
            <a:lvl3pPr indent="-308610" lvl="2" marL="1371600" algn="l">
              <a:lnSpc>
                <a:spcPct val="100000"/>
              </a:lnSpc>
              <a:spcBef>
                <a:spcPts val="600"/>
              </a:spcBef>
              <a:spcAft>
                <a:spcPts val="0"/>
              </a:spcAft>
              <a:buSzPts val="1260"/>
              <a:buChar char="◈"/>
              <a:defRPr/>
            </a:lvl3pPr>
            <a:lvl4pPr indent="-308610" lvl="3" marL="1828800" algn="l">
              <a:lnSpc>
                <a:spcPct val="100000"/>
              </a:lnSpc>
              <a:spcBef>
                <a:spcPts val="600"/>
              </a:spcBef>
              <a:spcAft>
                <a:spcPts val="0"/>
              </a:spcAft>
              <a:buSzPts val="1260"/>
              <a:buChar char="?"/>
              <a:defRPr/>
            </a:lvl4pPr>
            <a:lvl5pPr indent="-308610" lvl="4" marL="2286000" algn="l">
              <a:lnSpc>
                <a:spcPct val="100000"/>
              </a:lnSpc>
              <a:spcBef>
                <a:spcPts val="600"/>
              </a:spcBef>
              <a:spcAft>
                <a:spcPts val="0"/>
              </a:spcAft>
              <a:buSzPts val="1260"/>
              <a:buChar char="◈"/>
              <a:defRPr/>
            </a:lvl5pPr>
            <a:lvl6pPr indent="-308610" lvl="5" marL="2743200" algn="l">
              <a:lnSpc>
                <a:spcPct val="100000"/>
              </a:lnSpc>
              <a:spcBef>
                <a:spcPts val="600"/>
              </a:spcBef>
              <a:spcAft>
                <a:spcPts val="0"/>
              </a:spcAft>
              <a:buSzPts val="1260"/>
              <a:buChar char="◈"/>
              <a:defRPr/>
            </a:lvl6pPr>
            <a:lvl7pPr indent="-308610" lvl="6" marL="3200400" algn="l">
              <a:lnSpc>
                <a:spcPct val="100000"/>
              </a:lnSpc>
              <a:spcBef>
                <a:spcPts val="600"/>
              </a:spcBef>
              <a:spcAft>
                <a:spcPts val="0"/>
              </a:spcAft>
              <a:buSzPts val="1260"/>
              <a:buChar char="◈"/>
              <a:defRPr/>
            </a:lvl7pPr>
            <a:lvl8pPr indent="-308609" lvl="7" marL="3657600" algn="l">
              <a:lnSpc>
                <a:spcPct val="100000"/>
              </a:lnSpc>
              <a:spcBef>
                <a:spcPts val="600"/>
              </a:spcBef>
              <a:spcAft>
                <a:spcPts val="0"/>
              </a:spcAft>
              <a:buSzPts val="1260"/>
              <a:buChar char="◈"/>
              <a:defRPr/>
            </a:lvl8pPr>
            <a:lvl9pPr indent="-308609" lvl="8" marL="4114800" algn="l">
              <a:lnSpc>
                <a:spcPct val="100000"/>
              </a:lnSpc>
              <a:spcBef>
                <a:spcPts val="600"/>
              </a:spcBef>
              <a:spcAft>
                <a:spcPts val="600"/>
              </a:spcAft>
              <a:buSzPts val="1260"/>
              <a:buChar char="◈"/>
              <a:defRPr/>
            </a:lvl9pPr>
          </a:lstStyle>
          <a:p/>
        </p:txBody>
      </p:sp>
      <p:sp>
        <p:nvSpPr>
          <p:cNvPr id="59" name="Google Shape;59;p43"/>
          <p:cNvSpPr txBox="1"/>
          <p:nvPr>
            <p:ph idx="2" type="body"/>
          </p:nvPr>
        </p:nvSpPr>
        <p:spPr>
          <a:xfrm>
            <a:off x="913795" y="2431518"/>
            <a:ext cx="3706889" cy="3359681"/>
          </a:xfrm>
          <a:prstGeom prst="rect">
            <a:avLst/>
          </a:prstGeom>
          <a:noFill/>
          <a:ln>
            <a:noFill/>
          </a:ln>
          <a:effectLst>
            <a:outerShdw blurRad="25400">
              <a:srgbClr val="000000">
                <a:alpha val="45490"/>
              </a:srgbClr>
            </a:outerShdw>
          </a:effectLst>
        </p:spPr>
        <p:txBody>
          <a:bodyPr anchorCtr="0" anchor="t" bIns="45700" lIns="91425" spcFirstLastPara="1" rIns="91425" wrap="square" tIns="45700">
            <a:normAutofit/>
          </a:bodyPr>
          <a:lstStyle>
            <a:lvl1pPr indent="-228600" lvl="0" marL="457200" algn="ctr">
              <a:lnSpc>
                <a:spcPct val="100000"/>
              </a:lnSpc>
              <a:spcBef>
                <a:spcPts val="320"/>
              </a:spcBef>
              <a:spcAft>
                <a:spcPts val="0"/>
              </a:spcAft>
              <a:buSzPts val="1120"/>
              <a:buNone/>
              <a:defRPr sz="1600"/>
            </a:lvl1pPr>
            <a:lvl2pPr indent="-228600" lvl="1" marL="914400" algn="l">
              <a:lnSpc>
                <a:spcPct val="100000"/>
              </a:lnSpc>
              <a:spcBef>
                <a:spcPts val="600"/>
              </a:spcBef>
              <a:spcAft>
                <a:spcPts val="0"/>
              </a:spcAft>
              <a:buSzPts val="840"/>
              <a:buNone/>
              <a:defRPr sz="1200"/>
            </a:lvl2pPr>
            <a:lvl3pPr indent="-228600" lvl="2" marL="1371600" algn="l">
              <a:lnSpc>
                <a:spcPct val="100000"/>
              </a:lnSpc>
              <a:spcBef>
                <a:spcPts val="600"/>
              </a:spcBef>
              <a:spcAft>
                <a:spcPts val="0"/>
              </a:spcAft>
              <a:buSzPts val="700"/>
              <a:buNone/>
              <a:defRPr sz="1000"/>
            </a:lvl3pPr>
            <a:lvl4pPr indent="-228600" lvl="3" marL="1828800" algn="l">
              <a:lnSpc>
                <a:spcPct val="100000"/>
              </a:lnSpc>
              <a:spcBef>
                <a:spcPts val="600"/>
              </a:spcBef>
              <a:spcAft>
                <a:spcPts val="0"/>
              </a:spcAft>
              <a:buSzPts val="630"/>
              <a:buNone/>
              <a:defRPr sz="900"/>
            </a:lvl4pPr>
            <a:lvl5pPr indent="-228600" lvl="4" marL="2286000" algn="l">
              <a:lnSpc>
                <a:spcPct val="100000"/>
              </a:lnSpc>
              <a:spcBef>
                <a:spcPts val="600"/>
              </a:spcBef>
              <a:spcAft>
                <a:spcPts val="0"/>
              </a:spcAft>
              <a:buSzPts val="630"/>
              <a:buNone/>
              <a:defRPr sz="900"/>
            </a:lvl5pPr>
            <a:lvl6pPr indent="-228600" lvl="5" marL="2743200" algn="l">
              <a:lnSpc>
                <a:spcPct val="100000"/>
              </a:lnSpc>
              <a:spcBef>
                <a:spcPts val="600"/>
              </a:spcBef>
              <a:spcAft>
                <a:spcPts val="0"/>
              </a:spcAft>
              <a:buSzPts val="630"/>
              <a:buNone/>
              <a:defRPr sz="900"/>
            </a:lvl6pPr>
            <a:lvl7pPr indent="-228600" lvl="6" marL="3200400" algn="l">
              <a:lnSpc>
                <a:spcPct val="100000"/>
              </a:lnSpc>
              <a:spcBef>
                <a:spcPts val="600"/>
              </a:spcBef>
              <a:spcAft>
                <a:spcPts val="0"/>
              </a:spcAft>
              <a:buSzPts val="630"/>
              <a:buNone/>
              <a:defRPr sz="900"/>
            </a:lvl7pPr>
            <a:lvl8pPr indent="-228600" lvl="7" marL="3657600" algn="l">
              <a:lnSpc>
                <a:spcPct val="100000"/>
              </a:lnSpc>
              <a:spcBef>
                <a:spcPts val="600"/>
              </a:spcBef>
              <a:spcAft>
                <a:spcPts val="0"/>
              </a:spcAft>
              <a:buSzPts val="630"/>
              <a:buNone/>
              <a:defRPr sz="900"/>
            </a:lvl8pPr>
            <a:lvl9pPr indent="-228600" lvl="8" marL="4114800" algn="l">
              <a:lnSpc>
                <a:spcPct val="100000"/>
              </a:lnSpc>
              <a:spcBef>
                <a:spcPts val="600"/>
              </a:spcBef>
              <a:spcAft>
                <a:spcPts val="600"/>
              </a:spcAft>
              <a:buSzPts val="630"/>
              <a:buNone/>
              <a:defRPr sz="900"/>
            </a:lvl9pPr>
          </a:lstStyle>
          <a:p/>
        </p:txBody>
      </p:sp>
      <p:sp>
        <p:nvSpPr>
          <p:cNvPr id="60" name="Google Shape;60;p4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3"/>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63" name="Shape 63"/>
        <p:cNvGrpSpPr/>
        <p:nvPr/>
      </p:nvGrpSpPr>
      <p:grpSpPr>
        <a:xfrm>
          <a:off x="0" y="0"/>
          <a:ext cx="0" cy="0"/>
          <a:chOff x="0" y="0"/>
          <a:chExt cx="0" cy="0"/>
        </a:xfrm>
      </p:grpSpPr>
      <p:pic>
        <p:nvPicPr>
          <p:cNvPr descr="Slate-V2-HD-vertPhotoInset.png" id="64" name="Google Shape;64;p44"/>
          <p:cNvPicPr preferRelativeResize="0"/>
          <p:nvPr/>
        </p:nvPicPr>
        <p:blipFill rotWithShape="1">
          <a:blip r:embed="rId2">
            <a:alphaModFix/>
          </a:blip>
          <a:srcRect b="0" l="0" r="0" t="0"/>
          <a:stretch/>
        </p:blipFill>
        <p:spPr>
          <a:xfrm>
            <a:off x="7293665" y="609600"/>
            <a:ext cx="3584166" cy="5204832"/>
          </a:xfrm>
          <a:prstGeom prst="rect">
            <a:avLst/>
          </a:prstGeom>
          <a:noFill/>
          <a:ln>
            <a:noFill/>
          </a:ln>
        </p:spPr>
      </p:pic>
      <p:sp>
        <p:nvSpPr>
          <p:cNvPr id="65" name="Google Shape;65;p44"/>
          <p:cNvSpPr txBox="1"/>
          <p:nvPr>
            <p:ph type="title"/>
          </p:nvPr>
        </p:nvSpPr>
        <p:spPr>
          <a:xfrm>
            <a:off x="913795" y="609923"/>
            <a:ext cx="5934949" cy="1829338"/>
          </a:xfrm>
          <a:prstGeom prst="rect">
            <a:avLst/>
          </a:prstGeom>
          <a:noFill/>
          <a:ln>
            <a:noFill/>
          </a:ln>
          <a:effectLst>
            <a:outerShdw blurRad="25400">
              <a:srgbClr val="000000">
                <a:alpha val="45490"/>
              </a:srgbClr>
            </a:outerShdw>
          </a:effectLst>
        </p:spPr>
        <p:txBody>
          <a:bodyPr anchorCtr="0" anchor="b" bIns="45700" lIns="91425" spcFirstLastPara="1" rIns="91425" wrap="square" tIns="45700">
            <a:noAutofit/>
          </a:bodyPr>
          <a:lstStyle>
            <a:lvl1pPr lvl="0" algn="ctr">
              <a:lnSpc>
                <a:spcPct val="100000"/>
              </a:lnSpc>
              <a:spcBef>
                <a:spcPts val="0"/>
              </a:spcBef>
              <a:spcAft>
                <a:spcPts val="0"/>
              </a:spcAft>
              <a:buClr>
                <a:schemeClr val="lt2"/>
              </a:buClr>
              <a:buSzPts val="3200"/>
              <a:buFont typeface="Lustria"/>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4"/>
          <p:cNvSpPr/>
          <p:nvPr>
            <p:ph idx="2" type="pic"/>
          </p:nvPr>
        </p:nvSpPr>
        <p:spPr>
          <a:xfrm>
            <a:off x="7442551" y="763702"/>
            <a:ext cx="3275751" cy="4912822"/>
          </a:xfrm>
          <a:prstGeom prst="rect">
            <a:avLst/>
          </a:prstGeom>
          <a:noFill/>
          <a:ln>
            <a:noFill/>
          </a:ln>
          <a:effectLst>
            <a:outerShdw blurRad="38100" dir="4440000" dist="25400">
              <a:srgbClr val="000000">
                <a:alpha val="35294"/>
              </a:srgbClr>
            </a:outerShdw>
          </a:effectLst>
        </p:spPr>
      </p:sp>
      <p:sp>
        <p:nvSpPr>
          <p:cNvPr id="67" name="Google Shape;67;p44"/>
          <p:cNvSpPr txBox="1"/>
          <p:nvPr>
            <p:ph idx="1" type="body"/>
          </p:nvPr>
        </p:nvSpPr>
        <p:spPr>
          <a:xfrm>
            <a:off x="913795" y="2439261"/>
            <a:ext cx="5934949" cy="3376134"/>
          </a:xfrm>
          <a:prstGeom prst="rect">
            <a:avLst/>
          </a:prstGeom>
          <a:noFill/>
          <a:ln>
            <a:noFill/>
          </a:ln>
          <a:effectLst>
            <a:outerShdw blurRad="25400">
              <a:srgbClr val="000000">
                <a:alpha val="45490"/>
              </a:srgbClr>
            </a:outerShdw>
          </a:effectLst>
        </p:spPr>
        <p:txBody>
          <a:bodyPr anchorCtr="0" anchor="t" bIns="45700" lIns="91425" spcFirstLastPara="1" rIns="91425" wrap="square" tIns="45700">
            <a:normAutofit/>
          </a:bodyPr>
          <a:lstStyle>
            <a:lvl1pPr indent="-228600" lvl="0" marL="457200" algn="ctr">
              <a:lnSpc>
                <a:spcPct val="100000"/>
              </a:lnSpc>
              <a:spcBef>
                <a:spcPts val="320"/>
              </a:spcBef>
              <a:spcAft>
                <a:spcPts val="0"/>
              </a:spcAft>
              <a:buSzPts val="1120"/>
              <a:buNone/>
              <a:defRPr sz="1600"/>
            </a:lvl1pPr>
            <a:lvl2pPr indent="-228600" lvl="1" marL="914400" algn="l">
              <a:lnSpc>
                <a:spcPct val="100000"/>
              </a:lnSpc>
              <a:spcBef>
                <a:spcPts val="600"/>
              </a:spcBef>
              <a:spcAft>
                <a:spcPts val="0"/>
              </a:spcAft>
              <a:buSzPts val="840"/>
              <a:buNone/>
              <a:defRPr sz="1200"/>
            </a:lvl2pPr>
            <a:lvl3pPr indent="-228600" lvl="2" marL="1371600" algn="l">
              <a:lnSpc>
                <a:spcPct val="100000"/>
              </a:lnSpc>
              <a:spcBef>
                <a:spcPts val="600"/>
              </a:spcBef>
              <a:spcAft>
                <a:spcPts val="0"/>
              </a:spcAft>
              <a:buSzPts val="700"/>
              <a:buNone/>
              <a:defRPr sz="1000"/>
            </a:lvl3pPr>
            <a:lvl4pPr indent="-228600" lvl="3" marL="1828800" algn="l">
              <a:lnSpc>
                <a:spcPct val="100000"/>
              </a:lnSpc>
              <a:spcBef>
                <a:spcPts val="600"/>
              </a:spcBef>
              <a:spcAft>
                <a:spcPts val="0"/>
              </a:spcAft>
              <a:buSzPts val="630"/>
              <a:buNone/>
              <a:defRPr sz="900"/>
            </a:lvl4pPr>
            <a:lvl5pPr indent="-228600" lvl="4" marL="2286000" algn="l">
              <a:lnSpc>
                <a:spcPct val="100000"/>
              </a:lnSpc>
              <a:spcBef>
                <a:spcPts val="600"/>
              </a:spcBef>
              <a:spcAft>
                <a:spcPts val="0"/>
              </a:spcAft>
              <a:buSzPts val="630"/>
              <a:buNone/>
              <a:defRPr sz="900"/>
            </a:lvl5pPr>
            <a:lvl6pPr indent="-228600" lvl="5" marL="2743200" algn="l">
              <a:lnSpc>
                <a:spcPct val="100000"/>
              </a:lnSpc>
              <a:spcBef>
                <a:spcPts val="600"/>
              </a:spcBef>
              <a:spcAft>
                <a:spcPts val="0"/>
              </a:spcAft>
              <a:buSzPts val="630"/>
              <a:buNone/>
              <a:defRPr sz="900"/>
            </a:lvl6pPr>
            <a:lvl7pPr indent="-228600" lvl="6" marL="3200400" algn="l">
              <a:lnSpc>
                <a:spcPct val="100000"/>
              </a:lnSpc>
              <a:spcBef>
                <a:spcPts val="600"/>
              </a:spcBef>
              <a:spcAft>
                <a:spcPts val="0"/>
              </a:spcAft>
              <a:buSzPts val="630"/>
              <a:buNone/>
              <a:defRPr sz="900"/>
            </a:lvl7pPr>
            <a:lvl8pPr indent="-228600" lvl="7" marL="3657600" algn="l">
              <a:lnSpc>
                <a:spcPct val="100000"/>
              </a:lnSpc>
              <a:spcBef>
                <a:spcPts val="600"/>
              </a:spcBef>
              <a:spcAft>
                <a:spcPts val="0"/>
              </a:spcAft>
              <a:buSzPts val="630"/>
              <a:buNone/>
              <a:defRPr sz="900"/>
            </a:lvl8pPr>
            <a:lvl9pPr indent="-228600" lvl="8" marL="4114800" algn="l">
              <a:lnSpc>
                <a:spcPct val="100000"/>
              </a:lnSpc>
              <a:spcBef>
                <a:spcPts val="600"/>
              </a:spcBef>
              <a:spcAft>
                <a:spcPts val="600"/>
              </a:spcAft>
              <a:buSzPts val="630"/>
              <a:buNone/>
              <a:defRPr sz="900"/>
            </a:lvl9pPr>
          </a:lstStyle>
          <a:p/>
        </p:txBody>
      </p:sp>
      <p:sp>
        <p:nvSpPr>
          <p:cNvPr id="68" name="Google Shape;68;p4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44"/>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35"/>
          <p:cNvSpPr txBox="1"/>
          <p:nvPr>
            <p:ph type="title"/>
          </p:nvPr>
        </p:nvSpPr>
        <p:spPr>
          <a:xfrm>
            <a:off x="913795" y="609600"/>
            <a:ext cx="10353762" cy="970450"/>
          </a:xfrm>
          <a:prstGeom prst="rect">
            <a:avLst/>
          </a:prstGeom>
          <a:noFill/>
          <a:ln>
            <a:noFill/>
          </a:ln>
          <a:effectLst>
            <a:outerShdw blurRad="25400">
              <a:srgbClr val="000000">
                <a:alpha val="45490"/>
              </a:srgbClr>
            </a:outerShdw>
          </a:effectLst>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lt2"/>
              </a:buClr>
              <a:buSzPts val="4000"/>
              <a:buFont typeface="Lustria"/>
              <a:buNone/>
              <a:defRPr b="0" i="0" sz="4000" u="none" cap="none" strike="noStrike">
                <a:solidFill>
                  <a:schemeClr val="lt2"/>
                </a:solidFill>
                <a:latin typeface="Lustria"/>
                <a:ea typeface="Lustria"/>
                <a:cs typeface="Lustria"/>
                <a:sym typeface="Lust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9pPr>
          </a:lstStyle>
          <a:p/>
        </p:txBody>
      </p:sp>
      <p:sp>
        <p:nvSpPr>
          <p:cNvPr id="7" name="Google Shape;7;p35"/>
          <p:cNvSpPr txBox="1"/>
          <p:nvPr>
            <p:ph idx="1" type="body"/>
          </p:nvPr>
        </p:nvSpPr>
        <p:spPr>
          <a:xfrm>
            <a:off x="913795" y="1732449"/>
            <a:ext cx="10353762" cy="4058751"/>
          </a:xfrm>
          <a:prstGeom prst="rect">
            <a:avLst/>
          </a:prstGeom>
          <a:noFill/>
          <a:ln>
            <a:noFill/>
          </a:ln>
          <a:effectLst>
            <a:outerShdw blurRad="25400">
              <a:srgbClr val="000000">
                <a:alpha val="45490"/>
              </a:srgbClr>
            </a:outerShdw>
          </a:effectLst>
        </p:spPr>
        <p:txBody>
          <a:bodyPr anchorCtr="0" anchor="t" bIns="45700" lIns="91425" spcFirstLastPara="1" rIns="91425" wrap="square" tIns="45700">
            <a:normAutofit/>
          </a:bodyPr>
          <a:lstStyle>
            <a:lvl1pPr indent="-317500" lvl="0" marL="457200" marR="0" rtl="0" algn="l">
              <a:lnSpc>
                <a:spcPct val="100000"/>
              </a:lnSpc>
              <a:spcBef>
                <a:spcPts val="400"/>
              </a:spcBef>
              <a:spcAft>
                <a:spcPts val="0"/>
              </a:spcAft>
              <a:buClr>
                <a:schemeClr val="lt2"/>
              </a:buClr>
              <a:buSzPts val="1400"/>
              <a:buFont typeface="Noto Sans Symbols"/>
              <a:buChar char="◈"/>
              <a:defRPr b="0" i="0" sz="2000" u="none" cap="none" strike="noStrike">
                <a:solidFill>
                  <a:schemeClr val="lt2"/>
                </a:solidFill>
                <a:latin typeface="Lustria"/>
                <a:ea typeface="Lustria"/>
                <a:cs typeface="Lustria"/>
                <a:sym typeface="Lustria"/>
              </a:defRPr>
            </a:lvl1pPr>
            <a:lvl2pPr indent="-308610" lvl="1" marL="914400" marR="0" rtl="0" algn="l">
              <a:lnSpc>
                <a:spcPct val="100000"/>
              </a:lnSpc>
              <a:spcBef>
                <a:spcPts val="600"/>
              </a:spcBef>
              <a:spcAft>
                <a:spcPts val="0"/>
              </a:spcAft>
              <a:buClr>
                <a:schemeClr val="lt2"/>
              </a:buClr>
              <a:buSzPts val="1260"/>
              <a:buFont typeface="Noto Sans Symbols"/>
              <a:buChar char="🞚"/>
              <a:defRPr b="0" i="0" sz="1800" u="none" cap="none" strike="noStrike">
                <a:solidFill>
                  <a:schemeClr val="lt2"/>
                </a:solidFill>
                <a:latin typeface="Lustria"/>
                <a:ea typeface="Lustria"/>
                <a:cs typeface="Lustria"/>
                <a:sym typeface="Lustria"/>
              </a:defRPr>
            </a:lvl2pPr>
            <a:lvl3pPr indent="-299719" lvl="2" marL="1371600" marR="0" rtl="0" algn="l">
              <a:lnSpc>
                <a:spcPct val="100000"/>
              </a:lnSpc>
              <a:spcBef>
                <a:spcPts val="600"/>
              </a:spcBef>
              <a:spcAft>
                <a:spcPts val="0"/>
              </a:spcAft>
              <a:buClr>
                <a:schemeClr val="lt2"/>
              </a:buClr>
              <a:buSzPts val="1120"/>
              <a:buFont typeface="Noto Sans Symbols"/>
              <a:buChar char="◈"/>
              <a:defRPr b="0" i="0" sz="1600" u="none" cap="none" strike="noStrike">
                <a:solidFill>
                  <a:schemeClr val="lt2"/>
                </a:solidFill>
                <a:latin typeface="Lustria"/>
                <a:ea typeface="Lustria"/>
                <a:cs typeface="Lustria"/>
                <a:sym typeface="Lustria"/>
              </a:defRPr>
            </a:lvl3pPr>
            <a:lvl4pPr indent="-290830" lvl="3" marL="1828800" marR="0" rtl="0" algn="l">
              <a:lnSpc>
                <a:spcPct val="100000"/>
              </a:lnSpc>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4pPr>
            <a:lvl5pPr indent="-290829" lvl="4" marL="2286000" marR="0" rtl="0" algn="l">
              <a:lnSpc>
                <a:spcPct val="100000"/>
              </a:lnSpc>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5pPr>
            <a:lvl6pPr indent="-290829" lvl="5" marL="2743200" marR="0" rtl="0" algn="l">
              <a:lnSpc>
                <a:spcPct val="100000"/>
              </a:lnSpc>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6pPr>
            <a:lvl7pPr indent="-290829" lvl="6" marL="3200400" marR="0" rtl="0" algn="l">
              <a:lnSpc>
                <a:spcPct val="100000"/>
              </a:lnSpc>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7pPr>
            <a:lvl8pPr indent="-290829" lvl="7" marL="3657600" marR="0" rtl="0" algn="l">
              <a:lnSpc>
                <a:spcPct val="100000"/>
              </a:lnSpc>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8pPr>
            <a:lvl9pPr indent="-290829" lvl="8" marL="4114800" marR="0" rtl="0" algn="l">
              <a:lnSpc>
                <a:spcPct val="100000"/>
              </a:lnSpc>
              <a:spcBef>
                <a:spcPts val="600"/>
              </a:spcBef>
              <a:spcAft>
                <a:spcPts val="60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8" name="Google Shape;8;p3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F2F2F2"/>
                </a:solidFill>
                <a:latin typeface="Lustria"/>
                <a:ea typeface="Lustria"/>
                <a:cs typeface="Lustria"/>
                <a:sym typeface="Lust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9pPr>
          </a:lstStyle>
          <a:p/>
        </p:txBody>
      </p:sp>
      <p:sp>
        <p:nvSpPr>
          <p:cNvPr id="9" name="Google Shape;9;p35"/>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F2F2F2"/>
                </a:solidFill>
                <a:latin typeface="Lustria"/>
                <a:ea typeface="Lustria"/>
                <a:cs typeface="Lustria"/>
                <a:sym typeface="Lust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9pPr>
          </a:lstStyle>
          <a:p/>
        </p:txBody>
      </p:sp>
      <p:sp>
        <p:nvSpPr>
          <p:cNvPr id="10" name="Google Shape;10;p3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2.jp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4.jpg"/><Relationship Id="rId4" Type="http://schemas.openxmlformats.org/officeDocument/2006/relationships/image" Target="../media/image17.jpg"/><Relationship Id="rId5"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7.jpg"/><Relationship Id="rId4" Type="http://schemas.openxmlformats.org/officeDocument/2006/relationships/image" Target="../media/image43.jpg"/><Relationship Id="rId5" Type="http://schemas.openxmlformats.org/officeDocument/2006/relationships/image" Target="../media/image3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3.jp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6.jpg"/><Relationship Id="rId4" Type="http://schemas.openxmlformats.org/officeDocument/2006/relationships/image" Target="../media/image34.jpg"/><Relationship Id="rId5" Type="http://schemas.openxmlformats.org/officeDocument/2006/relationships/image" Target="../media/image33.jpg"/><Relationship Id="rId6"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2.jpg"/><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8.jpg"/><Relationship Id="rId4" Type="http://schemas.openxmlformats.org/officeDocument/2006/relationships/image" Target="../media/image3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hyperlink" Target="https://www.youtube.com/watch?v=YiVWuX5jlhk" TargetMode="External"/><Relationship Id="rId4" Type="http://schemas.openxmlformats.org/officeDocument/2006/relationships/hyperlink" Target="https://www.youtube.com/watch?v=YiVWuX5jlhk" TargetMode="External"/><Relationship Id="rId5" Type="http://schemas.openxmlformats.org/officeDocument/2006/relationships/hyperlink" Target="https://www.youtube.com/watch?v=hoqMy4kJDxY" TargetMode="External"/><Relationship Id="rId6" Type="http://schemas.openxmlformats.org/officeDocument/2006/relationships/hyperlink" Target="https://www.youtube.com/watch?v=hoqMy4kJDxY" TargetMode="External"/><Relationship Id="rId7" Type="http://schemas.openxmlformats.org/officeDocument/2006/relationships/hyperlink" Target="https://www.youtube.com/watch?v=hA1jgsjbd10" TargetMode="External"/><Relationship Id="rId8" Type="http://schemas.openxmlformats.org/officeDocument/2006/relationships/hyperlink" Target="https://www.youtube.com/watch?v=hA1jgsjbd1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7.jpg"/><Relationship Id="rId4" Type="http://schemas.openxmlformats.org/officeDocument/2006/relationships/image" Target="../media/image39.jpg"/><Relationship Id="rId5" Type="http://schemas.openxmlformats.org/officeDocument/2006/relationships/image" Target="../media/image40.jpg"/><Relationship Id="rId6" Type="http://schemas.openxmlformats.org/officeDocument/2006/relationships/image" Target="../media/image4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4.jpg"/><Relationship Id="rId4" Type="http://schemas.openxmlformats.org/officeDocument/2006/relationships/image" Target="../media/image4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
          <p:cNvSpPr txBox="1"/>
          <p:nvPr/>
        </p:nvSpPr>
        <p:spPr>
          <a:xfrm>
            <a:off x="967400" y="313974"/>
            <a:ext cx="10283700" cy="624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Arial"/>
              <a:buNone/>
            </a:pPr>
            <a:r>
              <a:t/>
            </a:r>
            <a:endParaRPr b="0" i="0" sz="8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0"/>
              <a:buFont typeface="Arial"/>
              <a:buNone/>
            </a:pPr>
            <a:r>
              <a:rPr b="0" i="0" lang="pt-BR" sz="8000" u="none" cap="none" strike="noStrike">
                <a:solidFill>
                  <a:schemeClr val="lt1"/>
                </a:solidFill>
                <a:latin typeface="Comic Sans MS"/>
                <a:ea typeface="Comic Sans MS"/>
                <a:cs typeface="Comic Sans MS"/>
                <a:sym typeface="Comic Sans MS"/>
              </a:rPr>
              <a:t>LIVRO DO ASHANINKA TARDE/</a:t>
            </a:r>
            <a:endParaRPr b="0" i="0" sz="1400" u="none" cap="none" strike="noStrike">
              <a:solidFill>
                <a:srgbClr val="000000"/>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8000"/>
              <a:buFont typeface="Arial"/>
              <a:buNone/>
            </a:pPr>
            <a:r>
              <a:rPr b="0" i="0" lang="pt-BR" sz="8000" u="none" cap="none" strike="noStrike">
                <a:solidFill>
                  <a:schemeClr val="lt1"/>
                </a:solidFill>
                <a:latin typeface="Comic Sans MS"/>
                <a:ea typeface="Comic Sans MS"/>
                <a:cs typeface="Comic Sans MS"/>
                <a:sym typeface="Comic Sans MS"/>
              </a:rPr>
              <a:t>2021</a:t>
            </a:r>
            <a:endParaRPr b="0" i="0" sz="1400" u="none" cap="none" strike="noStrike">
              <a:solidFill>
                <a:srgbClr val="000000"/>
              </a:solidFill>
              <a:latin typeface="Comic Sans MS"/>
              <a:ea typeface="Comic Sans MS"/>
              <a:cs typeface="Comic Sans MS"/>
              <a:sym typeface="Comic Sans MS"/>
            </a:endParaRPr>
          </a:p>
        </p:txBody>
      </p:sp>
      <p:pic>
        <p:nvPicPr>
          <p:cNvPr id="145" name="Google Shape;145;p1"/>
          <p:cNvPicPr preferRelativeResize="0"/>
          <p:nvPr/>
        </p:nvPicPr>
        <p:blipFill rotWithShape="1">
          <a:blip r:embed="rId3">
            <a:alphaModFix/>
          </a:blip>
          <a:srcRect b="0" l="0" r="0" t="0"/>
          <a:stretch/>
        </p:blipFill>
        <p:spPr>
          <a:xfrm>
            <a:off x="0" y="0"/>
            <a:ext cx="2237462" cy="22374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10"/>
          <p:cNvPicPr preferRelativeResize="0"/>
          <p:nvPr/>
        </p:nvPicPr>
        <p:blipFill rotWithShape="1">
          <a:blip r:embed="rId3">
            <a:alphaModFix/>
          </a:blip>
          <a:srcRect b="0" l="0" r="0" t="0"/>
          <a:stretch/>
        </p:blipFill>
        <p:spPr>
          <a:xfrm>
            <a:off x="118980" y="134510"/>
            <a:ext cx="2836545" cy="3779520"/>
          </a:xfrm>
          <a:prstGeom prst="rect">
            <a:avLst/>
          </a:prstGeom>
          <a:noFill/>
          <a:ln>
            <a:noFill/>
          </a:ln>
        </p:spPr>
      </p:pic>
      <p:sp>
        <p:nvSpPr>
          <p:cNvPr id="203" name="Google Shape;203;p10"/>
          <p:cNvSpPr txBox="1"/>
          <p:nvPr/>
        </p:nvSpPr>
        <p:spPr>
          <a:xfrm>
            <a:off x="3207025" y="318049"/>
            <a:ext cx="8733300" cy="246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300"/>
              <a:buFont typeface="Arial"/>
              <a:buNone/>
            </a:pPr>
            <a:r>
              <a:rPr b="0" i="0" lang="pt-BR" sz="5500" u="none" cap="none" strike="noStrike">
                <a:solidFill>
                  <a:schemeClr val="lt1"/>
                </a:solidFill>
                <a:latin typeface="Comic Sans MS"/>
                <a:ea typeface="Comic Sans MS"/>
                <a:cs typeface="Comic Sans MS"/>
                <a:sym typeface="Comic Sans MS"/>
              </a:rPr>
              <a:t>LUCAS</a:t>
            </a:r>
            <a:endParaRPr b="0" i="0" sz="51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3300"/>
              <a:buFont typeface="Arial"/>
              <a:buNone/>
            </a:pPr>
            <a:r>
              <a:rPr b="0" i="0" lang="pt-BR" sz="3300" u="none" cap="none" strike="noStrike">
                <a:solidFill>
                  <a:schemeClr val="lt1"/>
                </a:solidFill>
                <a:latin typeface="Comic Sans MS"/>
                <a:ea typeface="Comic Sans MS"/>
                <a:cs typeface="Comic Sans MS"/>
                <a:sym typeface="Comic Sans MS"/>
              </a:rPr>
              <a:t>A COR PREFERIDA DO LUCAS É A PRETA.</a:t>
            </a:r>
            <a:endParaRPr b="0" i="0" sz="29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3300"/>
              <a:buFont typeface="Arial"/>
              <a:buNone/>
            </a:pPr>
            <a:r>
              <a:rPr b="0" i="0" lang="pt-BR" sz="3300" u="none" cap="none" strike="noStrike">
                <a:solidFill>
                  <a:schemeClr val="lt1"/>
                </a:solidFill>
                <a:latin typeface="Comic Sans MS"/>
                <a:ea typeface="Comic Sans MS"/>
                <a:cs typeface="Comic Sans MS"/>
                <a:sym typeface="Comic Sans MS"/>
              </a:rPr>
              <a:t>ADORA COMER COXA.</a:t>
            </a:r>
            <a:endParaRPr b="0" i="0" sz="29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3300"/>
              <a:buFont typeface="Arial"/>
              <a:buNone/>
            </a:pPr>
            <a:r>
              <a:rPr b="0" i="0" lang="pt-BR" sz="3300" u="none" cap="none" strike="noStrike">
                <a:solidFill>
                  <a:schemeClr val="lt1"/>
                </a:solidFill>
                <a:latin typeface="Comic Sans MS"/>
                <a:ea typeface="Comic Sans MS"/>
                <a:cs typeface="Comic Sans MS"/>
                <a:sym typeface="Comic Sans MS"/>
              </a:rPr>
              <a:t>TEM MEDO DE ARANHA.</a:t>
            </a:r>
            <a:endParaRPr b="0" i="0" sz="29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11"/>
          <p:cNvPicPr preferRelativeResize="0"/>
          <p:nvPr/>
        </p:nvPicPr>
        <p:blipFill rotWithShape="1">
          <a:blip r:embed="rId3">
            <a:alphaModFix/>
          </a:blip>
          <a:srcRect b="0" l="0" r="0" t="0"/>
          <a:stretch/>
        </p:blipFill>
        <p:spPr>
          <a:xfrm>
            <a:off x="132231" y="108005"/>
            <a:ext cx="2836545" cy="3779520"/>
          </a:xfrm>
          <a:prstGeom prst="rect">
            <a:avLst/>
          </a:prstGeom>
          <a:noFill/>
          <a:ln>
            <a:noFill/>
          </a:ln>
        </p:spPr>
      </p:pic>
      <p:sp>
        <p:nvSpPr>
          <p:cNvPr id="209" name="Google Shape;209;p11"/>
          <p:cNvSpPr txBox="1"/>
          <p:nvPr/>
        </p:nvSpPr>
        <p:spPr>
          <a:xfrm>
            <a:off x="3193774" y="265043"/>
            <a:ext cx="8640300" cy="326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1" i="0" lang="pt-BR" sz="3800" u="none" cap="none" strike="noStrike">
                <a:solidFill>
                  <a:schemeClr val="lt1"/>
                </a:solidFill>
                <a:latin typeface="Comic Sans MS"/>
                <a:ea typeface="Comic Sans MS"/>
                <a:cs typeface="Comic Sans MS"/>
                <a:sym typeface="Comic Sans MS"/>
              </a:rPr>
              <a:t>LUIZ HENRIQUE</a:t>
            </a:r>
            <a:endParaRPr b="1" i="0" sz="34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100"/>
              <a:buFont typeface="Arial"/>
              <a:buNone/>
            </a:pPr>
            <a:r>
              <a:rPr b="1" i="0" lang="pt-BR" sz="2100" u="none" cap="none" strike="noStrike">
                <a:solidFill>
                  <a:schemeClr val="lt1"/>
                </a:solidFill>
                <a:latin typeface="Comic Sans MS"/>
                <a:ea typeface="Comic Sans MS"/>
                <a:cs typeface="Comic Sans MS"/>
                <a:sym typeface="Comic Sans MS"/>
              </a:rPr>
              <a:t>TEM UM CACHORRO CHAMADO MICKEY.</a:t>
            </a:r>
            <a:endParaRPr b="1" i="0" sz="17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100"/>
              <a:buFont typeface="Arial"/>
              <a:buNone/>
            </a:pPr>
            <a:r>
              <a:rPr b="1" i="0" lang="pt-BR" sz="2100" u="none" cap="none" strike="noStrike">
                <a:solidFill>
                  <a:schemeClr val="lt1"/>
                </a:solidFill>
                <a:latin typeface="Comic Sans MS"/>
                <a:ea typeface="Comic Sans MS"/>
                <a:cs typeface="Comic Sans MS"/>
                <a:sym typeface="Comic Sans MS"/>
              </a:rPr>
              <a:t>ADORA A COR AZUL.</a:t>
            </a:r>
            <a:endParaRPr b="1" i="0" sz="17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100"/>
              <a:buFont typeface="Arial"/>
              <a:buNone/>
            </a:pPr>
            <a:r>
              <a:rPr b="1" i="0" lang="pt-BR" sz="2100" u="none" cap="none" strike="noStrike">
                <a:solidFill>
                  <a:schemeClr val="lt1"/>
                </a:solidFill>
                <a:latin typeface="Comic Sans MS"/>
                <a:ea typeface="Comic Sans MS"/>
                <a:cs typeface="Comic Sans MS"/>
                <a:sym typeface="Comic Sans MS"/>
              </a:rPr>
              <a:t>LUIZ ADORA CONVERSAR SOBRE OS DINOSSAUROS.</a:t>
            </a:r>
            <a:endParaRPr b="1" i="0" sz="17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100"/>
              <a:buFont typeface="Arial"/>
              <a:buNone/>
            </a:pPr>
            <a:r>
              <a:rPr b="1" i="0" lang="pt-BR" sz="2100" u="none" cap="none" strike="noStrike">
                <a:solidFill>
                  <a:schemeClr val="lt1"/>
                </a:solidFill>
                <a:latin typeface="Comic Sans MS"/>
                <a:ea typeface="Comic Sans MS"/>
                <a:cs typeface="Comic Sans MS"/>
                <a:sym typeface="Comic Sans MS"/>
              </a:rPr>
              <a:t>O LUIZ ADORA A PISTA DE CARRINHO DE COBRA.</a:t>
            </a:r>
            <a:endParaRPr b="1" i="0" sz="17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100"/>
              <a:buFont typeface="Arial"/>
              <a:buNone/>
            </a:pPr>
            <a:r>
              <a:rPr b="1" i="0" lang="pt-BR" sz="2100" u="none" cap="none" strike="noStrike">
                <a:solidFill>
                  <a:schemeClr val="lt1"/>
                </a:solidFill>
                <a:latin typeface="Comic Sans MS"/>
                <a:ea typeface="Comic Sans MS"/>
                <a:cs typeface="Comic Sans MS"/>
                <a:sym typeface="Comic Sans MS"/>
              </a:rPr>
              <a:t>O LUIZ ADORA PIRULITO GIGANTE.</a:t>
            </a:r>
            <a:endParaRPr b="1" i="0" sz="17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100"/>
              <a:buFont typeface="Arial"/>
              <a:buNone/>
            </a:pPr>
            <a:r>
              <a:rPr b="1" i="0" lang="pt-BR" sz="2100" u="none" cap="none" strike="noStrike">
                <a:solidFill>
                  <a:schemeClr val="lt1"/>
                </a:solidFill>
                <a:latin typeface="Comic Sans MS"/>
                <a:ea typeface="Comic Sans MS"/>
                <a:cs typeface="Comic Sans MS"/>
                <a:sym typeface="Comic Sans MS"/>
              </a:rPr>
              <a:t>LUIZ NÃO TEM MEDO DE MONSTRO EMBAIXO D</a:t>
            </a:r>
            <a:r>
              <a:rPr b="1" lang="pt-BR" sz="2100">
                <a:solidFill>
                  <a:schemeClr val="lt1"/>
                </a:solidFill>
                <a:latin typeface="Comic Sans MS"/>
                <a:ea typeface="Comic Sans MS"/>
                <a:cs typeface="Comic Sans MS"/>
                <a:sym typeface="Comic Sans MS"/>
              </a:rPr>
              <a:t>A</a:t>
            </a:r>
            <a:r>
              <a:rPr b="1" i="0" lang="pt-BR" sz="2100" u="none" cap="none" strike="noStrike">
                <a:solidFill>
                  <a:schemeClr val="lt1"/>
                </a:solidFill>
                <a:latin typeface="Comic Sans MS"/>
                <a:ea typeface="Comic Sans MS"/>
                <a:cs typeface="Comic Sans MS"/>
                <a:sym typeface="Comic Sans MS"/>
              </a:rPr>
              <a:t> CAMA E NÃO TEM MEDO DE BICHOS.</a:t>
            </a:r>
            <a:endParaRPr b="1" i="0" sz="17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100"/>
              <a:buFont typeface="Arial"/>
              <a:buNone/>
            </a:pPr>
            <a:r>
              <a:rPr b="1" lang="pt-BR" sz="2100">
                <a:solidFill>
                  <a:schemeClr val="lt1"/>
                </a:solidFill>
                <a:latin typeface="Comic Sans MS"/>
                <a:ea typeface="Comic Sans MS"/>
                <a:cs typeface="Comic Sans MS"/>
                <a:sym typeface="Comic Sans MS"/>
              </a:rPr>
              <a:t>SEU</a:t>
            </a:r>
            <a:r>
              <a:rPr b="1" i="0" lang="pt-BR" sz="2100" u="none" cap="none" strike="noStrike">
                <a:solidFill>
                  <a:schemeClr val="lt1"/>
                </a:solidFill>
                <a:latin typeface="Comic Sans MS"/>
                <a:ea typeface="Comic Sans MS"/>
                <a:cs typeface="Comic Sans MS"/>
                <a:sym typeface="Comic Sans MS"/>
              </a:rPr>
              <a:t> FILME PREFERIDO É  </a:t>
            </a:r>
            <a:r>
              <a:rPr b="1" lang="pt-BR" sz="2100">
                <a:solidFill>
                  <a:schemeClr val="lt1"/>
                </a:solidFill>
                <a:latin typeface="Comic Sans MS"/>
                <a:ea typeface="Comic Sans MS"/>
                <a:cs typeface="Comic Sans MS"/>
                <a:sym typeface="Comic Sans MS"/>
              </a:rPr>
              <a:t>“</a:t>
            </a:r>
            <a:r>
              <a:rPr b="1" i="0" lang="pt-BR" sz="2100" u="none" cap="none" strike="noStrike">
                <a:solidFill>
                  <a:schemeClr val="lt1"/>
                </a:solidFill>
                <a:latin typeface="Comic Sans MS"/>
                <a:ea typeface="Comic Sans MS"/>
                <a:cs typeface="Comic Sans MS"/>
                <a:sym typeface="Comic Sans MS"/>
              </a:rPr>
              <a:t>HOMEM</a:t>
            </a:r>
            <a:r>
              <a:rPr b="1" lang="pt-BR" sz="2100">
                <a:solidFill>
                  <a:schemeClr val="lt1"/>
                </a:solidFill>
                <a:latin typeface="Comic Sans MS"/>
                <a:ea typeface="Comic Sans MS"/>
                <a:cs typeface="Comic Sans MS"/>
                <a:sym typeface="Comic Sans MS"/>
              </a:rPr>
              <a:t>-</a:t>
            </a:r>
            <a:r>
              <a:rPr b="1" i="0" lang="pt-BR" sz="2100" u="none" cap="none" strike="noStrike">
                <a:solidFill>
                  <a:schemeClr val="lt1"/>
                </a:solidFill>
                <a:latin typeface="Comic Sans MS"/>
                <a:ea typeface="Comic Sans MS"/>
                <a:cs typeface="Comic Sans MS"/>
                <a:sym typeface="Comic Sans MS"/>
              </a:rPr>
              <a:t>ARANHA</a:t>
            </a:r>
            <a:r>
              <a:rPr b="1" lang="pt-BR" sz="2100">
                <a:solidFill>
                  <a:schemeClr val="lt1"/>
                </a:solidFill>
                <a:latin typeface="Comic Sans MS"/>
                <a:ea typeface="Comic Sans MS"/>
                <a:cs typeface="Comic Sans MS"/>
                <a:sym typeface="Comic Sans MS"/>
              </a:rPr>
              <a:t>”</a:t>
            </a:r>
            <a:r>
              <a:rPr b="1" i="0" lang="pt-BR" sz="2100" u="none" cap="none" strike="noStrike">
                <a:solidFill>
                  <a:schemeClr val="lt1"/>
                </a:solidFill>
                <a:latin typeface="Comic Sans MS"/>
                <a:ea typeface="Comic Sans MS"/>
                <a:cs typeface="Comic Sans MS"/>
                <a:sym typeface="Comic Sans MS"/>
              </a:rPr>
              <a:t>.</a:t>
            </a:r>
            <a:endParaRPr b="1" i="0" sz="1700" u="none" cap="none" strike="noStrike">
              <a:solidFill>
                <a:srgbClr val="000000"/>
              </a:solidFill>
              <a:latin typeface="Comic Sans MS"/>
              <a:ea typeface="Comic Sans MS"/>
              <a:cs typeface="Comic Sans MS"/>
              <a:sym typeface="Comic Sans MS"/>
            </a:endParaRPr>
          </a:p>
        </p:txBody>
      </p:sp>
      <p:sp>
        <p:nvSpPr>
          <p:cNvPr id="210" name="Google Shape;210;p11"/>
          <p:cNvSpPr txBox="1"/>
          <p:nvPr/>
        </p:nvSpPr>
        <p:spPr>
          <a:xfrm>
            <a:off x="636104" y="4284634"/>
            <a:ext cx="9303000" cy="2447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pt-BR" sz="1900" u="none" cap="none" strike="noStrike">
                <a:solidFill>
                  <a:schemeClr val="lt1"/>
                </a:solidFill>
                <a:latin typeface="Comic Sans MS"/>
                <a:ea typeface="Comic Sans MS"/>
                <a:cs typeface="Comic Sans MS"/>
                <a:sym typeface="Comic Sans MS"/>
              </a:rPr>
              <a:t>ORIGEM DO MEU NOME.</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800"/>
              </a:spcBef>
              <a:spcAft>
                <a:spcPts val="0"/>
              </a:spcAft>
              <a:buClr>
                <a:srgbClr val="000000"/>
              </a:buClr>
              <a:buSzPts val="1900"/>
              <a:buFont typeface="Arial"/>
              <a:buNone/>
            </a:pPr>
            <a:r>
              <a:rPr b="1" i="0" lang="pt-BR" sz="1900" u="none" cap="none" strike="noStrike">
                <a:solidFill>
                  <a:schemeClr val="lt1"/>
                </a:solidFill>
                <a:latin typeface="Comic Sans MS"/>
                <a:ea typeface="Comic Sans MS"/>
                <a:cs typeface="Comic Sans MS"/>
                <a:sym typeface="Comic Sans MS"/>
              </a:rPr>
              <a:t>MAMÃE E PAPAI ESCOLHERAM LUIZ HENRIQUE POR DOIS MOTIVOS.</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800"/>
              </a:spcBef>
              <a:spcAft>
                <a:spcPts val="0"/>
              </a:spcAft>
              <a:buClr>
                <a:srgbClr val="000000"/>
              </a:buClr>
              <a:buSzPts val="1900"/>
              <a:buFont typeface="Arial"/>
              <a:buNone/>
            </a:pPr>
            <a:r>
              <a:rPr b="1" i="0" lang="pt-BR" sz="1900" u="none" cap="none" strike="noStrike">
                <a:solidFill>
                  <a:schemeClr val="lt1"/>
                </a:solidFill>
                <a:latin typeface="Comic Sans MS"/>
                <a:ea typeface="Comic Sans MS"/>
                <a:cs typeface="Comic Sans MS"/>
                <a:sym typeface="Comic Sans MS"/>
              </a:rPr>
              <a:t>PRIMEIRO PORQUE ADORAM NOMES COMPOSTOS.</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800"/>
              </a:spcBef>
              <a:spcAft>
                <a:spcPts val="0"/>
              </a:spcAft>
              <a:buClr>
                <a:srgbClr val="000000"/>
              </a:buClr>
              <a:buSzPts val="1900"/>
              <a:buFont typeface="Arial"/>
              <a:buNone/>
            </a:pPr>
            <a:r>
              <a:rPr b="1" i="0" lang="pt-BR" sz="1900" u="none" cap="none" strike="noStrike">
                <a:solidFill>
                  <a:schemeClr val="lt1"/>
                </a:solidFill>
                <a:latin typeface="Comic Sans MS"/>
                <a:ea typeface="Comic Sans MS"/>
                <a:cs typeface="Comic Sans MS"/>
                <a:sym typeface="Comic Sans MS"/>
              </a:rPr>
              <a:t>E SEGUNDO PORQUE NA FAMÍLIA DO PAPAI TODOS OS HOMENS POSSUEM HENRIQUE NO NOME E NA FAMÍLA DA MINHA MÃE TODOS OS HOMENS POSSUEM LUIZ NO NOME. E ALÉM DISSO ELES ADORARAM A COMBINAÇÃO LUIZ HENRIQUE.</a:t>
            </a:r>
            <a:endParaRPr b="1" i="0" sz="1900" u="none" cap="none" strike="noStrike">
              <a:solidFill>
                <a:schemeClr val="lt1"/>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13"/>
          <p:cNvPicPr preferRelativeResize="0"/>
          <p:nvPr/>
        </p:nvPicPr>
        <p:blipFill rotWithShape="1">
          <a:blip r:embed="rId3">
            <a:alphaModFix/>
          </a:blip>
          <a:srcRect b="0" l="0" r="0" t="0"/>
          <a:stretch/>
        </p:blipFill>
        <p:spPr>
          <a:xfrm>
            <a:off x="171988" y="147762"/>
            <a:ext cx="2836545" cy="3779520"/>
          </a:xfrm>
          <a:prstGeom prst="rect">
            <a:avLst/>
          </a:prstGeom>
          <a:noFill/>
          <a:ln>
            <a:noFill/>
          </a:ln>
        </p:spPr>
      </p:pic>
      <p:sp>
        <p:nvSpPr>
          <p:cNvPr id="216" name="Google Shape;216;p13"/>
          <p:cNvSpPr txBox="1"/>
          <p:nvPr/>
        </p:nvSpPr>
        <p:spPr>
          <a:xfrm>
            <a:off x="3220278" y="397565"/>
            <a:ext cx="8706600" cy="241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0" lang="pt-BR" sz="4700" u="none" cap="none" strike="noStrike">
                <a:solidFill>
                  <a:schemeClr val="lt1"/>
                </a:solidFill>
                <a:latin typeface="Comic Sans MS"/>
                <a:ea typeface="Comic Sans MS"/>
                <a:cs typeface="Comic Sans MS"/>
                <a:sym typeface="Comic Sans MS"/>
              </a:rPr>
              <a:t>VICENTE</a:t>
            </a:r>
            <a:endParaRPr b="0" i="0" sz="43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600"/>
              <a:buFont typeface="Arial"/>
              <a:buNone/>
            </a:pPr>
            <a:r>
              <a:rPr b="0" i="0" lang="pt-BR" sz="2600" u="none" cap="none" strike="noStrike">
                <a:solidFill>
                  <a:schemeClr val="lt1"/>
                </a:solidFill>
                <a:latin typeface="Comic Sans MS"/>
                <a:ea typeface="Comic Sans MS"/>
                <a:cs typeface="Comic Sans MS"/>
                <a:sym typeface="Comic Sans MS"/>
              </a:rPr>
              <a:t>ADORO COMER BANANADA.</a:t>
            </a:r>
            <a:endParaRPr b="0" i="0" sz="22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600"/>
              <a:buFont typeface="Arial"/>
              <a:buNone/>
            </a:pPr>
            <a:r>
              <a:rPr b="0" i="0" lang="pt-BR" sz="2600" u="none" cap="none" strike="noStrike">
                <a:solidFill>
                  <a:schemeClr val="lt1"/>
                </a:solidFill>
                <a:latin typeface="Comic Sans MS"/>
                <a:ea typeface="Comic Sans MS"/>
                <a:cs typeface="Comic Sans MS"/>
                <a:sym typeface="Comic Sans MS"/>
              </a:rPr>
              <a:t>TENHO MUITOS BONECOS E BRINQUEDOS BONECOS DO STAR W</a:t>
            </a:r>
            <a:r>
              <a:rPr lang="pt-BR" sz="2600">
                <a:solidFill>
                  <a:schemeClr val="lt1"/>
                </a:solidFill>
                <a:latin typeface="Comic Sans MS"/>
                <a:ea typeface="Comic Sans MS"/>
                <a:cs typeface="Comic Sans MS"/>
                <a:sym typeface="Comic Sans MS"/>
              </a:rPr>
              <a:t>A</a:t>
            </a:r>
            <a:r>
              <a:rPr b="0" i="0" lang="pt-BR" sz="2600" u="none" cap="none" strike="noStrike">
                <a:solidFill>
                  <a:schemeClr val="lt1"/>
                </a:solidFill>
                <a:latin typeface="Comic Sans MS"/>
                <a:ea typeface="Comic Sans MS"/>
                <a:cs typeface="Comic Sans MS"/>
                <a:sym typeface="Comic Sans MS"/>
              </a:rPr>
              <a:t>RS.</a:t>
            </a:r>
            <a:endParaRPr b="0" i="0" sz="22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600"/>
              <a:buFont typeface="Arial"/>
              <a:buNone/>
            </a:pPr>
            <a:r>
              <a:rPr b="0" i="0" lang="pt-BR" sz="2600" u="none" cap="none" strike="noStrike">
                <a:solidFill>
                  <a:schemeClr val="lt1"/>
                </a:solidFill>
                <a:latin typeface="Comic Sans MS"/>
                <a:ea typeface="Comic Sans MS"/>
                <a:cs typeface="Comic Sans MS"/>
                <a:sym typeface="Comic Sans MS"/>
              </a:rPr>
              <a:t>TENHO MEDO DE ESCURIDÃO E FICAR SOZINHO.</a:t>
            </a:r>
            <a:endParaRPr b="0" i="0" sz="2200" u="none" cap="none" strike="noStrike">
              <a:solidFill>
                <a:srgbClr val="000000"/>
              </a:solidFill>
              <a:latin typeface="Comic Sans MS"/>
              <a:ea typeface="Comic Sans MS"/>
              <a:cs typeface="Comic Sans MS"/>
              <a:sym typeface="Comic Sans MS"/>
            </a:endParaRPr>
          </a:p>
        </p:txBody>
      </p:sp>
      <p:sp>
        <p:nvSpPr>
          <p:cNvPr id="217" name="Google Shape;217;p13"/>
          <p:cNvSpPr txBox="1"/>
          <p:nvPr/>
        </p:nvSpPr>
        <p:spPr>
          <a:xfrm>
            <a:off x="331305" y="4068417"/>
            <a:ext cx="10694400" cy="280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pt-BR" sz="1600" u="none" cap="none" strike="noStrike">
                <a:solidFill>
                  <a:schemeClr val="lt1"/>
                </a:solidFill>
                <a:latin typeface="Comic Sans MS"/>
                <a:ea typeface="Comic Sans MS"/>
                <a:cs typeface="Comic Sans MS"/>
                <a:sym typeface="Comic Sans MS"/>
              </a:rPr>
              <a:t>ORIGEM DO MEU NOME</a:t>
            </a:r>
            <a:endParaRPr b="1" i="0" sz="14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600"/>
              <a:buFont typeface="Arial"/>
              <a:buNone/>
            </a:pPr>
            <a:r>
              <a:rPr b="1" i="0" lang="pt-BR" sz="1600" u="none" cap="none" strike="noStrike">
                <a:solidFill>
                  <a:schemeClr val="lt1"/>
                </a:solidFill>
                <a:latin typeface="Comic Sans MS"/>
                <a:ea typeface="Comic Sans MS"/>
                <a:cs typeface="Comic Sans MS"/>
                <a:sym typeface="Comic Sans MS"/>
              </a:rPr>
              <a:t>A MAMÃE E O PAPAI NÃO CONSEGUIAM CONCORDAR COM UM NOME. UM GOSTAVA DE UM, OUTRO GOSTAVA DE OUTRO... AÍ UM CASAL DE AMIGOS DELES, QUE TAMBÉM ESTAVA GRÁVIDO, TINHA ESCOLHIDO VICENTE SE FOSSE MENINO. MAS O BEBÊ DESSE CASAL FOI UMA MENINA - A MINHA AMIGA LULU. </a:t>
            </a:r>
            <a:br>
              <a:rPr b="1" i="0" lang="pt-BR" sz="1600" u="none" cap="none" strike="noStrike">
                <a:solidFill>
                  <a:schemeClr val="lt1"/>
                </a:solidFill>
                <a:latin typeface="Comic Sans MS"/>
                <a:ea typeface="Comic Sans MS"/>
                <a:cs typeface="Comic Sans MS"/>
                <a:sym typeface="Comic Sans MS"/>
              </a:rPr>
            </a:br>
            <a:r>
              <a:rPr b="1" i="0" lang="pt-BR" sz="1600" u="none" cap="none" strike="noStrike">
                <a:solidFill>
                  <a:schemeClr val="lt1"/>
                </a:solidFill>
                <a:latin typeface="Comic Sans MS"/>
                <a:ea typeface="Comic Sans MS"/>
                <a:cs typeface="Comic Sans MS"/>
                <a:sym typeface="Comic Sans MS"/>
              </a:rPr>
              <a:t>AÍ MEUS PAIS PENSARAM... HUMMM, PODEMOS </a:t>
            </a:r>
            <a:r>
              <a:rPr b="1" lang="pt-BR" sz="1600">
                <a:solidFill>
                  <a:schemeClr val="lt1"/>
                </a:solidFill>
                <a:latin typeface="Comic Sans MS"/>
                <a:ea typeface="Comic Sans MS"/>
                <a:cs typeface="Comic Sans MS"/>
                <a:sym typeface="Comic Sans MS"/>
              </a:rPr>
              <a:t>ENTÃO</a:t>
            </a:r>
            <a:r>
              <a:rPr b="1" i="0" lang="pt-BR" sz="1600" u="none" cap="none" strike="noStrike">
                <a:solidFill>
                  <a:schemeClr val="lt1"/>
                </a:solidFill>
                <a:latin typeface="Comic Sans MS"/>
                <a:ea typeface="Comic Sans MS"/>
                <a:cs typeface="Comic Sans MS"/>
                <a:sym typeface="Comic Sans MS"/>
              </a:rPr>
              <a:t> “ROUBAR” O VICENTE PRA GENTE. ELES VIRAM QUE VICENTE SIGNIFICA VENCEDOR E CONQUISTADOR! A</a:t>
            </a:r>
            <a:r>
              <a:rPr b="1" lang="pt-BR" sz="1600">
                <a:solidFill>
                  <a:schemeClr val="lt1"/>
                </a:solidFill>
                <a:latin typeface="Comic Sans MS"/>
                <a:ea typeface="Comic Sans MS"/>
                <a:cs typeface="Comic Sans MS"/>
                <a:sym typeface="Comic Sans MS"/>
              </a:rPr>
              <a:t>Í</a:t>
            </a:r>
            <a:r>
              <a:rPr b="1" i="0" lang="pt-BR" sz="1600" u="none" cap="none" strike="noStrike">
                <a:solidFill>
                  <a:schemeClr val="lt1"/>
                </a:solidFill>
                <a:latin typeface="Comic Sans MS"/>
                <a:ea typeface="Comic Sans MS"/>
                <a:cs typeface="Comic Sans MS"/>
                <a:sym typeface="Comic Sans MS"/>
              </a:rPr>
              <a:t> TIVERAM CERTEZA QUE ESSE SERIA MEU NOME! </a:t>
            </a:r>
            <a:br>
              <a:rPr b="1" i="0" lang="pt-BR" sz="1600" u="none" cap="none" strike="noStrike">
                <a:solidFill>
                  <a:schemeClr val="lt1"/>
                </a:solidFill>
                <a:latin typeface="Comic Sans MS"/>
                <a:ea typeface="Comic Sans MS"/>
                <a:cs typeface="Comic Sans MS"/>
                <a:sym typeface="Comic Sans MS"/>
              </a:rPr>
            </a:br>
            <a:r>
              <a:rPr b="1" i="0" lang="pt-BR" sz="1600" u="none" cap="none" strike="noStrike">
                <a:solidFill>
                  <a:schemeClr val="lt1"/>
                </a:solidFill>
                <a:latin typeface="Comic Sans MS"/>
                <a:ea typeface="Comic Sans MS"/>
                <a:cs typeface="Comic Sans MS"/>
                <a:sym typeface="Comic Sans MS"/>
              </a:rPr>
              <a:t>ELES ACHAM QUE O SORRISO É O QUE MELHOR REPRESENTA MEU NOME - PORQUE ELE É MUITO ESPECIAL E VAI ME AJUDAR A VENCER E CONQUISTAR TODOS OS DESAFIOS DA MINHA VIDA.</a:t>
            </a:r>
            <a:endParaRPr b="1" i="0" sz="1600" u="none" cap="none" strike="noStrike">
              <a:solidFill>
                <a:schemeClr val="lt1"/>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14"/>
          <p:cNvPicPr preferRelativeResize="0"/>
          <p:nvPr/>
        </p:nvPicPr>
        <p:blipFill rotWithShape="1">
          <a:blip r:embed="rId3">
            <a:alphaModFix/>
          </a:blip>
          <a:srcRect b="0" l="0" r="0" t="0"/>
          <a:stretch/>
        </p:blipFill>
        <p:spPr>
          <a:xfrm>
            <a:off x="133046" y="106914"/>
            <a:ext cx="2675890" cy="3622675"/>
          </a:xfrm>
          <a:prstGeom prst="rect">
            <a:avLst/>
          </a:prstGeom>
          <a:noFill/>
          <a:ln>
            <a:noFill/>
          </a:ln>
        </p:spPr>
      </p:pic>
      <p:sp>
        <p:nvSpPr>
          <p:cNvPr id="223" name="Google Shape;223;p14"/>
          <p:cNvSpPr txBox="1"/>
          <p:nvPr/>
        </p:nvSpPr>
        <p:spPr>
          <a:xfrm>
            <a:off x="2968487" y="304800"/>
            <a:ext cx="8852400" cy="257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300"/>
              <a:buFont typeface="Arial"/>
              <a:buNone/>
            </a:pPr>
            <a:r>
              <a:rPr b="0" i="0" lang="pt-BR" sz="4100" u="none" cap="none" strike="noStrike">
                <a:solidFill>
                  <a:schemeClr val="lt1"/>
                </a:solidFill>
                <a:latin typeface="Comic Sans MS"/>
                <a:ea typeface="Comic Sans MS"/>
                <a:cs typeface="Comic Sans MS"/>
                <a:sym typeface="Comic Sans MS"/>
              </a:rPr>
              <a:t>LUCIANA</a:t>
            </a:r>
            <a:endParaRPr b="0" i="0" sz="37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3000"/>
              <a:buFont typeface="Arial"/>
              <a:buNone/>
            </a:pPr>
            <a:r>
              <a:rPr b="0" i="0" lang="pt-BR" sz="3000" u="none" cap="none" strike="noStrike">
                <a:solidFill>
                  <a:schemeClr val="lt1"/>
                </a:solidFill>
                <a:latin typeface="Comic Sans MS"/>
                <a:ea typeface="Comic Sans MS"/>
                <a:cs typeface="Comic Sans MS"/>
                <a:sym typeface="Comic Sans MS"/>
              </a:rPr>
              <a:t>MINHA COR PREFERIDA É AZUL.</a:t>
            </a:r>
            <a:endParaRPr b="0" i="0" sz="26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3000"/>
              <a:buFont typeface="Arial"/>
              <a:buNone/>
            </a:pPr>
            <a:r>
              <a:rPr b="0" i="0" lang="pt-BR" sz="3000" u="none" cap="none" strike="noStrike">
                <a:solidFill>
                  <a:schemeClr val="lt1"/>
                </a:solidFill>
                <a:latin typeface="Comic Sans MS"/>
                <a:ea typeface="Comic Sans MS"/>
                <a:cs typeface="Comic Sans MS"/>
                <a:sym typeface="Comic Sans MS"/>
              </a:rPr>
              <a:t>ADORO BORBOLETA.</a:t>
            </a:r>
            <a:endParaRPr b="0" i="0" sz="26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3000"/>
              <a:buFont typeface="Arial"/>
              <a:buNone/>
            </a:pPr>
            <a:r>
              <a:rPr b="0" i="0" lang="pt-BR" sz="3000" u="none" cap="none" strike="noStrike">
                <a:solidFill>
                  <a:schemeClr val="lt1"/>
                </a:solidFill>
                <a:latin typeface="Comic Sans MS"/>
                <a:ea typeface="Comic Sans MS"/>
                <a:cs typeface="Comic Sans MS"/>
                <a:sym typeface="Comic Sans MS"/>
              </a:rPr>
              <a:t>MINHA COMIDA PREFERIDA É CAMARÃO.</a:t>
            </a:r>
            <a:endParaRPr b="0" i="0" sz="26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3000"/>
              <a:buFont typeface="Arial"/>
              <a:buNone/>
            </a:pPr>
            <a:r>
              <a:rPr b="0" i="0" lang="pt-BR" sz="3000" u="none" cap="none" strike="noStrike">
                <a:solidFill>
                  <a:schemeClr val="lt1"/>
                </a:solidFill>
                <a:latin typeface="Comic Sans MS"/>
                <a:ea typeface="Comic Sans MS"/>
                <a:cs typeface="Comic Sans MS"/>
                <a:sym typeface="Comic Sans MS"/>
              </a:rPr>
              <a:t>TENHO MUITO MEDO DE BARATA.</a:t>
            </a:r>
            <a:endParaRPr b="0" i="0" sz="2600" u="none" cap="none" strike="noStrike">
              <a:solidFill>
                <a:srgbClr val="000000"/>
              </a:solidFill>
              <a:latin typeface="Comic Sans MS"/>
              <a:ea typeface="Comic Sans MS"/>
              <a:cs typeface="Comic Sans MS"/>
              <a:sym typeface="Comic Sans MS"/>
            </a:endParaRPr>
          </a:p>
        </p:txBody>
      </p:sp>
      <p:sp>
        <p:nvSpPr>
          <p:cNvPr id="224" name="Google Shape;224;p14"/>
          <p:cNvSpPr txBox="1"/>
          <p:nvPr/>
        </p:nvSpPr>
        <p:spPr>
          <a:xfrm>
            <a:off x="133051" y="4055175"/>
            <a:ext cx="8741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pt-BR" sz="2200" u="none" cap="none" strike="noStrike">
                <a:solidFill>
                  <a:schemeClr val="lt1"/>
                </a:solidFill>
                <a:latin typeface="Comic Sans MS"/>
                <a:ea typeface="Comic Sans MS"/>
                <a:cs typeface="Comic Sans MS"/>
                <a:sym typeface="Comic Sans MS"/>
              </a:rPr>
              <a:t>ORIGEM DO MEU NOME.</a:t>
            </a:r>
            <a:endParaRPr b="0" i="0" sz="18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200"/>
              <a:buFont typeface="Arial"/>
              <a:buNone/>
            </a:pPr>
            <a:r>
              <a:rPr b="0" i="0" lang="pt-BR" sz="2200" u="none" cap="none" strike="noStrike">
                <a:solidFill>
                  <a:schemeClr val="lt1"/>
                </a:solidFill>
                <a:latin typeface="Comic Sans MS"/>
                <a:ea typeface="Comic Sans MS"/>
                <a:cs typeface="Comic Sans MS"/>
                <a:sym typeface="Comic Sans MS"/>
              </a:rPr>
              <a:t>MEU PAI QUERIA QUE MEU NOME FOSSE LAURA, MAS MINHA MÃE NÃO QUERIA. UM CERTO DIA, MINHA MÃE ESCUTOU UMA MÚSICA CHAMADA </a:t>
            </a:r>
            <a:r>
              <a:rPr lang="pt-BR" sz="2200">
                <a:solidFill>
                  <a:schemeClr val="lt1"/>
                </a:solidFill>
                <a:latin typeface="Comic Sans MS"/>
                <a:ea typeface="Comic Sans MS"/>
                <a:cs typeface="Comic Sans MS"/>
                <a:sym typeface="Comic Sans MS"/>
              </a:rPr>
              <a:t>“</a:t>
            </a:r>
            <a:r>
              <a:rPr b="0" i="0" lang="pt-BR" sz="2200" u="none" cap="none" strike="noStrike">
                <a:solidFill>
                  <a:schemeClr val="lt1"/>
                </a:solidFill>
                <a:latin typeface="Comic Sans MS"/>
                <a:ea typeface="Comic Sans MS"/>
                <a:cs typeface="Comic Sans MS"/>
                <a:sym typeface="Comic Sans MS"/>
              </a:rPr>
              <a:t>LUCIANA</a:t>
            </a:r>
            <a:r>
              <a:rPr lang="pt-BR" sz="2200">
                <a:solidFill>
                  <a:schemeClr val="lt1"/>
                </a:solidFill>
                <a:latin typeface="Comic Sans MS"/>
                <a:ea typeface="Comic Sans MS"/>
                <a:cs typeface="Comic Sans MS"/>
                <a:sym typeface="Comic Sans MS"/>
              </a:rPr>
              <a:t>”</a:t>
            </a:r>
            <a:r>
              <a:rPr b="0" i="0" lang="pt-BR" sz="2200" u="none" cap="none" strike="noStrike">
                <a:solidFill>
                  <a:schemeClr val="lt1"/>
                </a:solidFill>
                <a:latin typeface="Comic Sans MS"/>
                <a:ea typeface="Comic Sans MS"/>
                <a:cs typeface="Comic Sans MS"/>
                <a:sym typeface="Comic Sans MS"/>
              </a:rPr>
              <a:t> E GOSTOU MUITO. MEU PAI TAMBÉM GOSTOU DA MÚSICA E ELES CONCORDARAM COM O NOME LUCIANA.</a:t>
            </a:r>
            <a:endParaRPr b="0" i="0" sz="18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15"/>
          <p:cNvPicPr preferRelativeResize="0"/>
          <p:nvPr/>
        </p:nvPicPr>
        <p:blipFill rotWithShape="1">
          <a:blip r:embed="rId3">
            <a:alphaModFix/>
          </a:blip>
          <a:srcRect b="0" l="0" r="0" t="0"/>
          <a:stretch/>
        </p:blipFill>
        <p:spPr>
          <a:xfrm>
            <a:off x="132673" y="147762"/>
            <a:ext cx="2491105" cy="3779520"/>
          </a:xfrm>
          <a:prstGeom prst="rect">
            <a:avLst/>
          </a:prstGeom>
          <a:noFill/>
          <a:ln>
            <a:noFill/>
          </a:ln>
        </p:spPr>
      </p:pic>
      <p:sp>
        <p:nvSpPr>
          <p:cNvPr id="230" name="Google Shape;230;p15"/>
          <p:cNvSpPr txBox="1"/>
          <p:nvPr/>
        </p:nvSpPr>
        <p:spPr>
          <a:xfrm>
            <a:off x="2862470" y="450574"/>
            <a:ext cx="8693400" cy="340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100"/>
              <a:buFont typeface="Arial"/>
              <a:buNone/>
            </a:pPr>
            <a:r>
              <a:rPr b="0" i="0" lang="pt-BR" sz="5100" u="none" cap="none" strike="noStrike">
                <a:solidFill>
                  <a:schemeClr val="lt1"/>
                </a:solidFill>
                <a:latin typeface="Comic Sans MS"/>
                <a:ea typeface="Comic Sans MS"/>
                <a:cs typeface="Comic Sans MS"/>
                <a:sym typeface="Comic Sans MS"/>
              </a:rPr>
              <a:t>VANEZA</a:t>
            </a:r>
            <a:endParaRPr b="0" i="0" sz="47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4100"/>
              <a:buFont typeface="Arial"/>
              <a:buNone/>
            </a:pPr>
            <a:r>
              <a:rPr b="0" i="0" lang="pt-BR" sz="4100" u="none" cap="none" strike="noStrike">
                <a:solidFill>
                  <a:schemeClr val="lt1"/>
                </a:solidFill>
                <a:latin typeface="Comic Sans MS"/>
                <a:ea typeface="Comic Sans MS"/>
                <a:cs typeface="Comic Sans MS"/>
                <a:sym typeface="Comic Sans MS"/>
              </a:rPr>
              <a:t>MINHA COR PREFERIDA É AZUL.</a:t>
            </a:r>
            <a:endParaRPr b="0" i="0" sz="37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4100"/>
              <a:buFont typeface="Arial"/>
              <a:buNone/>
            </a:pPr>
            <a:r>
              <a:rPr b="0" i="0" lang="pt-BR" sz="4100" u="none" cap="none" strike="noStrike">
                <a:solidFill>
                  <a:schemeClr val="lt1"/>
                </a:solidFill>
                <a:latin typeface="Comic Sans MS"/>
                <a:ea typeface="Comic Sans MS"/>
                <a:cs typeface="Comic Sans MS"/>
                <a:sym typeface="Comic Sans MS"/>
              </a:rPr>
              <a:t>AMO CHOCOLATE.</a:t>
            </a:r>
            <a:endParaRPr b="0" i="0" sz="4100" u="none" cap="none" strike="noStrike">
              <a:solidFill>
                <a:schemeClr val="lt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4100"/>
              <a:buFont typeface="Arial"/>
              <a:buNone/>
            </a:pPr>
            <a:r>
              <a:rPr b="0" i="0" lang="pt-BR" sz="4100" u="none" cap="none" strike="noStrike">
                <a:solidFill>
                  <a:schemeClr val="lt1"/>
                </a:solidFill>
                <a:latin typeface="Comic Sans MS"/>
                <a:ea typeface="Comic Sans MS"/>
                <a:cs typeface="Comic Sans MS"/>
                <a:sym typeface="Comic Sans MS"/>
              </a:rPr>
              <a:t>ADORO LER POESIAS.</a:t>
            </a:r>
            <a:endParaRPr b="0" i="0" sz="4100" u="none" cap="none" strike="noStrike">
              <a:solidFill>
                <a:schemeClr val="lt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4100"/>
              <a:buFont typeface="Arial"/>
              <a:buNone/>
            </a:pPr>
            <a:r>
              <a:rPr b="0" i="0" lang="pt-BR" sz="4100" u="none" cap="none" strike="noStrike">
                <a:solidFill>
                  <a:schemeClr val="lt1"/>
                </a:solidFill>
                <a:latin typeface="Comic Sans MS"/>
                <a:ea typeface="Comic Sans MS"/>
                <a:cs typeface="Comic Sans MS"/>
                <a:sym typeface="Comic Sans MS"/>
              </a:rPr>
              <a:t>TENHO MEDO DE BARATA.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6"/>
          <p:cNvSpPr txBox="1"/>
          <p:nvPr/>
        </p:nvSpPr>
        <p:spPr>
          <a:xfrm>
            <a:off x="576067" y="397565"/>
            <a:ext cx="11237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pt-BR" sz="3200" u="none" cap="none" strike="noStrike">
                <a:solidFill>
                  <a:schemeClr val="lt1"/>
                </a:solidFill>
                <a:latin typeface="Comic Sans MS"/>
                <a:ea typeface="Comic Sans MS"/>
                <a:cs typeface="Comic Sans MS"/>
                <a:sym typeface="Comic Sans MS"/>
              </a:rPr>
              <a:t>CARNAVAL DO ASHANINKA - FEVEREIRO/2021</a:t>
            </a:r>
            <a:endParaRPr b="0" i="0" sz="1400" u="none" cap="none" strike="noStrike">
              <a:solidFill>
                <a:srgbClr val="000000"/>
              </a:solidFill>
              <a:latin typeface="Comic Sans MS"/>
              <a:ea typeface="Comic Sans MS"/>
              <a:cs typeface="Comic Sans MS"/>
              <a:sym typeface="Comic Sans MS"/>
            </a:endParaRPr>
          </a:p>
        </p:txBody>
      </p:sp>
      <p:pic>
        <p:nvPicPr>
          <p:cNvPr id="236" name="Google Shape;236;p16"/>
          <p:cNvPicPr preferRelativeResize="0"/>
          <p:nvPr/>
        </p:nvPicPr>
        <p:blipFill rotWithShape="1">
          <a:blip r:embed="rId3">
            <a:alphaModFix/>
          </a:blip>
          <a:srcRect b="17930" l="0" r="0" t="9981"/>
          <a:stretch/>
        </p:blipFill>
        <p:spPr>
          <a:xfrm>
            <a:off x="248788" y="982340"/>
            <a:ext cx="5817705" cy="2584174"/>
          </a:xfrm>
          <a:prstGeom prst="rect">
            <a:avLst/>
          </a:prstGeom>
          <a:noFill/>
          <a:ln>
            <a:noFill/>
          </a:ln>
        </p:spPr>
      </p:pic>
      <p:pic>
        <p:nvPicPr>
          <p:cNvPr id="237" name="Google Shape;237;p16"/>
          <p:cNvPicPr preferRelativeResize="0"/>
          <p:nvPr/>
        </p:nvPicPr>
        <p:blipFill rotWithShape="1">
          <a:blip r:embed="rId4">
            <a:alphaModFix/>
          </a:blip>
          <a:srcRect b="17930" l="0" r="0" t="9981"/>
          <a:stretch/>
        </p:blipFill>
        <p:spPr>
          <a:xfrm>
            <a:off x="410817" y="3737113"/>
            <a:ext cx="5621927" cy="2584175"/>
          </a:xfrm>
          <a:prstGeom prst="rect">
            <a:avLst/>
          </a:prstGeom>
          <a:noFill/>
          <a:ln>
            <a:noFill/>
          </a:ln>
        </p:spPr>
      </p:pic>
      <p:sp>
        <p:nvSpPr>
          <p:cNvPr id="238" name="Google Shape;238;p16"/>
          <p:cNvSpPr txBox="1"/>
          <p:nvPr/>
        </p:nvSpPr>
        <p:spPr>
          <a:xfrm>
            <a:off x="6546575" y="662592"/>
            <a:ext cx="5168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6"/>
          <p:cNvSpPr txBox="1"/>
          <p:nvPr/>
        </p:nvSpPr>
        <p:spPr>
          <a:xfrm>
            <a:off x="6742325" y="1735150"/>
            <a:ext cx="4972800" cy="2862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2000"/>
              <a:buFont typeface="Arial"/>
              <a:buNone/>
            </a:pPr>
            <a:r>
              <a:rPr b="1" i="0" lang="pt-BR" sz="2000" u="none" cap="none" strike="noStrike">
                <a:solidFill>
                  <a:schemeClr val="lt1"/>
                </a:solidFill>
                <a:latin typeface="Comic Sans MS"/>
                <a:ea typeface="Comic Sans MS"/>
                <a:cs typeface="Comic Sans MS"/>
                <a:sym typeface="Comic Sans MS"/>
              </a:rPr>
              <a:t>ALICE GARCIA – PRINCESA DO CARNAVAL</a:t>
            </a:r>
            <a:endParaRPr b="0" i="0" sz="14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2000"/>
              <a:buFont typeface="Arial"/>
              <a:buNone/>
            </a:pPr>
            <a:r>
              <a:rPr b="1" i="0" lang="pt-BR" sz="2000" u="none" cap="none" strike="noStrike">
                <a:solidFill>
                  <a:schemeClr val="lt1"/>
                </a:solidFill>
                <a:latin typeface="Comic Sans MS"/>
                <a:ea typeface="Comic Sans MS"/>
                <a:cs typeface="Comic Sans MS"/>
                <a:sym typeface="Comic Sans MS"/>
              </a:rPr>
              <a:t>ALICE OLIVEIRA - ABELHA</a:t>
            </a:r>
            <a:endParaRPr b="0" i="0" sz="14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2000"/>
              <a:buFont typeface="Arial"/>
              <a:buNone/>
            </a:pPr>
            <a:r>
              <a:rPr b="1" i="0" lang="pt-BR" sz="2000" u="none" cap="none" strike="noStrike">
                <a:solidFill>
                  <a:schemeClr val="lt1"/>
                </a:solidFill>
                <a:latin typeface="Comic Sans MS"/>
                <a:ea typeface="Comic Sans MS"/>
                <a:cs typeface="Comic Sans MS"/>
                <a:sym typeface="Comic Sans MS"/>
              </a:rPr>
              <a:t>FRANCISCO KAIUCA - MÚMIA</a:t>
            </a:r>
            <a:endParaRPr b="0" i="0" sz="14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2000"/>
              <a:buFont typeface="Arial"/>
              <a:buNone/>
            </a:pPr>
            <a:r>
              <a:rPr b="1" i="0" lang="pt-BR" sz="2000" u="none" cap="none" strike="noStrike">
                <a:solidFill>
                  <a:schemeClr val="lt1"/>
                </a:solidFill>
                <a:latin typeface="Comic Sans MS"/>
                <a:ea typeface="Comic Sans MS"/>
                <a:cs typeface="Comic Sans MS"/>
                <a:sym typeface="Comic Sans MS"/>
              </a:rPr>
              <a:t>HELENA - CACHORRO</a:t>
            </a:r>
            <a:endParaRPr b="0" i="0" sz="14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2000"/>
              <a:buFont typeface="Arial"/>
              <a:buNone/>
            </a:pPr>
            <a:r>
              <a:rPr b="1" i="0" lang="pt-BR" sz="2000" u="none" cap="none" strike="noStrike">
                <a:solidFill>
                  <a:schemeClr val="lt1"/>
                </a:solidFill>
                <a:latin typeface="Comic Sans MS"/>
                <a:ea typeface="Comic Sans MS"/>
                <a:cs typeface="Comic Sans MS"/>
                <a:sym typeface="Comic Sans MS"/>
              </a:rPr>
              <a:t>ISABEL – ABELHA DE MÁSCARA</a:t>
            </a:r>
            <a:endParaRPr b="0" i="0" sz="14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2000"/>
              <a:buFont typeface="Arial"/>
              <a:buNone/>
            </a:pPr>
            <a:r>
              <a:rPr b="1" i="0" lang="pt-BR" sz="2000" u="none" cap="none" strike="noStrike">
                <a:solidFill>
                  <a:schemeClr val="lt1"/>
                </a:solidFill>
                <a:latin typeface="Comic Sans MS"/>
                <a:ea typeface="Comic Sans MS"/>
                <a:cs typeface="Comic Sans MS"/>
                <a:sym typeface="Comic Sans MS"/>
              </a:rPr>
              <a:t>LUIZ HENRIQUE – HULK CORINGA</a:t>
            </a:r>
            <a:endParaRPr b="0" i="0" sz="14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2000"/>
              <a:buFont typeface="Arial"/>
              <a:buNone/>
            </a:pPr>
            <a:r>
              <a:rPr b="1" i="0" lang="pt-BR" sz="2000" u="none" cap="none" strike="noStrike">
                <a:solidFill>
                  <a:schemeClr val="lt1"/>
                </a:solidFill>
                <a:latin typeface="Comic Sans MS"/>
                <a:ea typeface="Comic Sans MS"/>
                <a:cs typeface="Comic Sans MS"/>
                <a:sym typeface="Comic Sans MS"/>
              </a:rPr>
              <a:t>VICENTE – CAPITÃO AMÉRICA</a:t>
            </a:r>
            <a:endParaRPr b="0" i="0" sz="14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ustria"/>
              <a:ea typeface="Lustria"/>
              <a:cs typeface="Lustria"/>
              <a:sym typeface="Lustr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7"/>
          <p:cNvSpPr txBox="1"/>
          <p:nvPr/>
        </p:nvSpPr>
        <p:spPr>
          <a:xfrm>
            <a:off x="384313" y="357809"/>
            <a:ext cx="112512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pt-BR" sz="3600" u="none" cap="none" strike="noStrike">
                <a:solidFill>
                  <a:schemeClr val="lt1"/>
                </a:solidFill>
                <a:latin typeface="Comic Sans MS"/>
                <a:ea typeface="Comic Sans MS"/>
                <a:cs typeface="Comic Sans MS"/>
                <a:sym typeface="Comic Sans MS"/>
              </a:rPr>
              <a:t>YOGA DOS BICHOS – EXPLORANDO O CORPO</a:t>
            </a:r>
            <a:endParaRPr b="0" i="0" sz="3600" u="none" cap="none" strike="noStrike">
              <a:solidFill>
                <a:schemeClr val="lt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3600"/>
              <a:buFont typeface="Arial"/>
              <a:buNone/>
            </a:pPr>
            <a:r>
              <a:rPr lang="pt-BR" sz="3600">
                <a:solidFill>
                  <a:schemeClr val="lt1"/>
                </a:solidFill>
                <a:latin typeface="Comic Sans MS"/>
                <a:ea typeface="Comic Sans MS"/>
                <a:cs typeface="Comic Sans MS"/>
                <a:sym typeface="Comic Sans MS"/>
              </a:rPr>
              <a:t>MARÇO/2021</a:t>
            </a:r>
            <a:endParaRPr sz="3600">
              <a:solidFill>
                <a:schemeClr val="lt1"/>
              </a:solidFill>
              <a:latin typeface="Comic Sans MS"/>
              <a:ea typeface="Comic Sans MS"/>
              <a:cs typeface="Comic Sans MS"/>
              <a:sym typeface="Comic Sans MS"/>
            </a:endParaRPr>
          </a:p>
        </p:txBody>
      </p:sp>
      <p:pic>
        <p:nvPicPr>
          <p:cNvPr id="245" name="Google Shape;245;p17"/>
          <p:cNvPicPr preferRelativeResize="0"/>
          <p:nvPr/>
        </p:nvPicPr>
        <p:blipFill rotWithShape="1">
          <a:blip r:embed="rId3">
            <a:alphaModFix/>
          </a:blip>
          <a:srcRect b="25139" l="0" r="0" t="8660"/>
          <a:stretch/>
        </p:blipFill>
        <p:spPr>
          <a:xfrm>
            <a:off x="384330" y="2171952"/>
            <a:ext cx="8414099" cy="4461176"/>
          </a:xfrm>
          <a:prstGeom prst="rect">
            <a:avLst/>
          </a:prstGeom>
          <a:noFill/>
          <a:ln>
            <a:noFill/>
          </a:ln>
        </p:spPr>
      </p:pic>
      <p:pic>
        <p:nvPicPr>
          <p:cNvPr id="246" name="Google Shape;246;p17"/>
          <p:cNvPicPr preferRelativeResize="0"/>
          <p:nvPr/>
        </p:nvPicPr>
        <p:blipFill rotWithShape="1">
          <a:blip r:embed="rId4">
            <a:alphaModFix/>
          </a:blip>
          <a:srcRect b="0" l="0" r="0" t="0"/>
          <a:stretch/>
        </p:blipFill>
        <p:spPr>
          <a:xfrm>
            <a:off x="9681907" y="4704522"/>
            <a:ext cx="2423955" cy="2049116"/>
          </a:xfrm>
          <a:prstGeom prst="rect">
            <a:avLst/>
          </a:prstGeom>
          <a:noFill/>
          <a:ln>
            <a:noFill/>
          </a:ln>
        </p:spPr>
      </p:pic>
      <p:pic>
        <p:nvPicPr>
          <p:cNvPr id="247" name="Google Shape;247;p17"/>
          <p:cNvPicPr preferRelativeResize="0"/>
          <p:nvPr/>
        </p:nvPicPr>
        <p:blipFill rotWithShape="1">
          <a:blip r:embed="rId5">
            <a:alphaModFix/>
          </a:blip>
          <a:srcRect b="0" l="0" r="0" t="0"/>
          <a:stretch/>
        </p:blipFill>
        <p:spPr>
          <a:xfrm>
            <a:off x="9595401" y="1736228"/>
            <a:ext cx="2142090" cy="21812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gf93f3806c3_0_0"/>
          <p:cNvPicPr preferRelativeResize="0"/>
          <p:nvPr/>
        </p:nvPicPr>
        <p:blipFill rotWithShape="1">
          <a:blip r:embed="rId3">
            <a:alphaModFix/>
          </a:blip>
          <a:srcRect b="25640" l="-462" r="0" t="8832"/>
          <a:stretch/>
        </p:blipFill>
        <p:spPr>
          <a:xfrm>
            <a:off x="685525" y="1826225"/>
            <a:ext cx="8170550" cy="4320050"/>
          </a:xfrm>
          <a:prstGeom prst="rect">
            <a:avLst/>
          </a:prstGeom>
          <a:noFill/>
          <a:ln>
            <a:noFill/>
          </a:ln>
        </p:spPr>
      </p:pic>
      <p:pic>
        <p:nvPicPr>
          <p:cNvPr id="253" name="Google Shape;253;gf93f3806c3_0_0"/>
          <p:cNvPicPr preferRelativeResize="0"/>
          <p:nvPr/>
        </p:nvPicPr>
        <p:blipFill rotWithShape="1">
          <a:blip r:embed="rId4">
            <a:alphaModFix/>
          </a:blip>
          <a:srcRect b="0" l="0" r="0" t="0"/>
          <a:stretch/>
        </p:blipFill>
        <p:spPr>
          <a:xfrm>
            <a:off x="9440380" y="1384395"/>
            <a:ext cx="2004391" cy="2626722"/>
          </a:xfrm>
          <a:prstGeom prst="rect">
            <a:avLst/>
          </a:prstGeom>
          <a:noFill/>
          <a:ln>
            <a:noFill/>
          </a:ln>
        </p:spPr>
      </p:pic>
      <p:pic>
        <p:nvPicPr>
          <p:cNvPr id="254" name="Google Shape;254;gf93f3806c3_0_0"/>
          <p:cNvPicPr preferRelativeResize="0"/>
          <p:nvPr/>
        </p:nvPicPr>
        <p:blipFill rotWithShape="1">
          <a:blip r:embed="rId5">
            <a:alphaModFix/>
          </a:blip>
          <a:srcRect b="0" l="0" r="0" t="0"/>
          <a:stretch/>
        </p:blipFill>
        <p:spPr>
          <a:xfrm>
            <a:off x="9106605" y="4249978"/>
            <a:ext cx="2441384" cy="2301005"/>
          </a:xfrm>
          <a:prstGeom prst="rect">
            <a:avLst/>
          </a:prstGeom>
          <a:noFill/>
          <a:ln>
            <a:noFill/>
          </a:ln>
        </p:spPr>
      </p:pic>
      <p:sp>
        <p:nvSpPr>
          <p:cNvPr id="255" name="Google Shape;255;gf93f3806c3_0_0"/>
          <p:cNvSpPr txBox="1"/>
          <p:nvPr/>
        </p:nvSpPr>
        <p:spPr>
          <a:xfrm>
            <a:off x="422850" y="270200"/>
            <a:ext cx="107193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3600"/>
              <a:buFont typeface="Arial"/>
              <a:buNone/>
            </a:pPr>
            <a:r>
              <a:rPr lang="pt-BR" sz="3600">
                <a:solidFill>
                  <a:schemeClr val="lt1"/>
                </a:solidFill>
                <a:latin typeface="Comic Sans MS"/>
                <a:ea typeface="Comic Sans MS"/>
                <a:cs typeface="Comic Sans MS"/>
                <a:sym typeface="Comic Sans MS"/>
              </a:rPr>
              <a:t>YOGA DOS BICHOS – EXPLORANDO O CORPO</a:t>
            </a:r>
            <a:endParaRPr sz="3600">
              <a:solidFill>
                <a:schemeClr val="lt1"/>
              </a:solidFill>
              <a:latin typeface="Comic Sans MS"/>
              <a:ea typeface="Comic Sans MS"/>
              <a:cs typeface="Comic Sans MS"/>
              <a:sym typeface="Comic Sans MS"/>
            </a:endParaRPr>
          </a:p>
          <a:p>
            <a:pPr indent="0" lvl="0" marL="0" rtl="0" algn="ctr">
              <a:spcBef>
                <a:spcPts val="0"/>
              </a:spcBef>
              <a:spcAft>
                <a:spcPts val="0"/>
              </a:spcAft>
              <a:buClr>
                <a:schemeClr val="dk1"/>
              </a:buClr>
              <a:buSzPts val="3600"/>
              <a:buFont typeface="Arial"/>
              <a:buNone/>
            </a:pPr>
            <a:r>
              <a:rPr lang="pt-BR" sz="3600">
                <a:solidFill>
                  <a:schemeClr val="lt1"/>
                </a:solidFill>
                <a:latin typeface="Comic Sans MS"/>
                <a:ea typeface="Comic Sans MS"/>
                <a:cs typeface="Comic Sans MS"/>
                <a:sym typeface="Comic Sans MS"/>
              </a:rPr>
              <a:t>MARÇO/2021</a:t>
            </a:r>
            <a:endParaRPr>
              <a:latin typeface="Lustria"/>
              <a:ea typeface="Lustria"/>
              <a:cs typeface="Lustria"/>
              <a:sym typeface="Lustr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8"/>
          <p:cNvSpPr txBox="1"/>
          <p:nvPr/>
        </p:nvSpPr>
        <p:spPr>
          <a:xfrm>
            <a:off x="331304" y="291548"/>
            <a:ext cx="114366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pt-BR" sz="3200" u="none" cap="none" strike="noStrike">
                <a:solidFill>
                  <a:schemeClr val="lt1"/>
                </a:solidFill>
                <a:latin typeface="Comic Sans MS"/>
                <a:ea typeface="Comic Sans MS"/>
                <a:cs typeface="Comic Sans MS"/>
                <a:sym typeface="Comic Sans MS"/>
              </a:rPr>
              <a:t>COMO EU ME VEJO – PINTURA DO NOSSO CORPO</a:t>
            </a:r>
            <a:endParaRPr b="1" i="0" sz="3200" u="none" cap="none" strike="noStrike">
              <a:solidFill>
                <a:schemeClr val="lt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3200"/>
              <a:buFont typeface="Arial"/>
              <a:buNone/>
            </a:pPr>
            <a:r>
              <a:rPr b="1" lang="pt-BR" sz="3200">
                <a:solidFill>
                  <a:schemeClr val="lt1"/>
                </a:solidFill>
                <a:latin typeface="Comic Sans MS"/>
                <a:ea typeface="Comic Sans MS"/>
                <a:cs typeface="Comic Sans MS"/>
                <a:sym typeface="Comic Sans MS"/>
              </a:rPr>
              <a:t>MARÇO/2021</a:t>
            </a:r>
            <a:endParaRPr b="1" sz="3200">
              <a:solidFill>
                <a:schemeClr val="lt1"/>
              </a:solidFill>
              <a:latin typeface="Comic Sans MS"/>
              <a:ea typeface="Comic Sans MS"/>
              <a:cs typeface="Comic Sans MS"/>
              <a:sym typeface="Comic Sans MS"/>
            </a:endParaRPr>
          </a:p>
        </p:txBody>
      </p:sp>
      <p:pic>
        <p:nvPicPr>
          <p:cNvPr id="261" name="Google Shape;261;p18"/>
          <p:cNvPicPr preferRelativeResize="0"/>
          <p:nvPr/>
        </p:nvPicPr>
        <p:blipFill rotWithShape="1">
          <a:blip r:embed="rId3">
            <a:alphaModFix/>
          </a:blip>
          <a:srcRect b="17622" l="0" r="0" t="8985"/>
          <a:stretch/>
        </p:blipFill>
        <p:spPr>
          <a:xfrm>
            <a:off x="2563892" y="1312016"/>
            <a:ext cx="6389606" cy="2634193"/>
          </a:xfrm>
          <a:prstGeom prst="rect">
            <a:avLst/>
          </a:prstGeom>
          <a:noFill/>
          <a:ln>
            <a:noFill/>
          </a:ln>
        </p:spPr>
      </p:pic>
      <p:pic>
        <p:nvPicPr>
          <p:cNvPr id="262" name="Google Shape;262;p18"/>
          <p:cNvPicPr preferRelativeResize="0"/>
          <p:nvPr/>
        </p:nvPicPr>
        <p:blipFill rotWithShape="1">
          <a:blip r:embed="rId4">
            <a:alphaModFix/>
          </a:blip>
          <a:srcRect b="19079" l="-1" r="932" t="8912"/>
          <a:stretch/>
        </p:blipFill>
        <p:spPr>
          <a:xfrm>
            <a:off x="2731207" y="4170369"/>
            <a:ext cx="6054973" cy="2472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9"/>
          <p:cNvSpPr txBox="1"/>
          <p:nvPr/>
        </p:nvSpPr>
        <p:spPr>
          <a:xfrm>
            <a:off x="0" y="0"/>
            <a:ext cx="12192000" cy="7758000"/>
          </a:xfrm>
          <a:prstGeom prst="rect">
            <a:avLst/>
          </a:prstGeom>
          <a:noFill/>
          <a:ln>
            <a:noFill/>
          </a:ln>
        </p:spPr>
        <p:txBody>
          <a:bodyPr anchorCtr="0" anchor="t" bIns="45700" lIns="91425" spcFirstLastPara="1" rIns="91425" wrap="square" tIns="45700">
            <a:spAutoFit/>
          </a:bodyPr>
          <a:lstStyle/>
          <a:p>
            <a:pPr indent="0" lvl="0" marL="0" rtl="0" algn="just">
              <a:lnSpc>
                <a:spcPct val="115000"/>
              </a:lnSpc>
              <a:spcBef>
                <a:spcPts val="0"/>
              </a:spcBef>
              <a:spcAft>
                <a:spcPts val="0"/>
              </a:spcAft>
              <a:buClr>
                <a:schemeClr val="dk1"/>
              </a:buClr>
              <a:buSzPts val="1100"/>
              <a:buFont typeface="Arial"/>
              <a:buNone/>
            </a:pPr>
            <a:r>
              <a:rPr b="1" lang="pt-BR" sz="1900">
                <a:solidFill>
                  <a:schemeClr val="lt1"/>
                </a:solidFill>
                <a:latin typeface="Comic Sans MS"/>
                <a:ea typeface="Comic Sans MS"/>
                <a:cs typeface="Comic Sans MS"/>
                <a:sym typeface="Comic Sans MS"/>
              </a:rPr>
              <a:t>CONHECENDO NOSSO CORPO. FIZEMOS PINTURAS, COLAGENS E DESENHOS NOS CORPOS QUE FORAM RECORTADOS PELOS ADULTOS. ALGUMAS CRIANÇAS DISSERAM QUE ERA SEU PRÓPRIO CORPO, OUTRAS NOS CONTARAM QUE ERA UM PERSONAGEM E ATÉ UM MONSTRO APARECEU.</a:t>
            </a:r>
            <a:endParaRPr b="1" sz="1900">
              <a:solidFill>
                <a:schemeClr val="lt1"/>
              </a:solidFill>
              <a:latin typeface="Comic Sans MS"/>
              <a:ea typeface="Comic Sans MS"/>
              <a:cs typeface="Comic Sans MS"/>
              <a:sym typeface="Comic Sans MS"/>
            </a:endParaRPr>
          </a:p>
          <a:p>
            <a:pPr indent="0" lvl="0" marL="0" marR="0" rtl="0" algn="just">
              <a:lnSpc>
                <a:spcPct val="100000"/>
              </a:lnSpc>
              <a:spcBef>
                <a:spcPts val="800"/>
              </a:spcBef>
              <a:spcAft>
                <a:spcPts val="0"/>
              </a:spcAft>
              <a:buClr>
                <a:srgbClr val="000000"/>
              </a:buClr>
              <a:buSzPts val="1800"/>
              <a:buFont typeface="Arial"/>
              <a:buNone/>
            </a:pPr>
            <a:r>
              <a:rPr b="1" lang="pt-BR" sz="1900">
                <a:solidFill>
                  <a:schemeClr val="lt1"/>
                </a:solidFill>
                <a:latin typeface="Comic Sans MS"/>
                <a:ea typeface="Comic Sans MS"/>
                <a:cs typeface="Comic Sans MS"/>
                <a:sym typeface="Comic Sans MS"/>
              </a:rPr>
              <a:t>FALAMOS SOBRE O QUE TEM NOSSO CORPO, SOBRE O QUE PODE ACONTECER COM UM CORPO E O QUE CABE NELE. SURGIRAM VÁRIAS AFIRMAÇÕES.</a:t>
            </a:r>
            <a:endParaRPr b="1" sz="1900">
              <a:solidFill>
                <a:schemeClr val="lt1"/>
              </a:solidFill>
              <a:latin typeface="Comic Sans MS"/>
              <a:ea typeface="Comic Sans MS"/>
              <a:cs typeface="Comic Sans MS"/>
              <a:sym typeface="Comic Sans MS"/>
            </a:endParaRPr>
          </a:p>
          <a:p>
            <a:pPr indent="0" lvl="0" marL="0" marR="0" rtl="0" algn="just">
              <a:lnSpc>
                <a:spcPct val="100000"/>
              </a:lnSpc>
              <a:spcBef>
                <a:spcPts val="800"/>
              </a:spcBef>
              <a:spcAft>
                <a:spcPts val="0"/>
              </a:spcAft>
              <a:buClr>
                <a:srgbClr val="000000"/>
              </a:buClr>
              <a:buSzPts val="1800"/>
              <a:buFont typeface="Arial"/>
              <a:buNone/>
            </a:pPr>
            <a:r>
              <a:rPr b="1" lang="pt-BR" sz="1900">
                <a:solidFill>
                  <a:schemeClr val="lt1"/>
                </a:solidFill>
                <a:latin typeface="Comic Sans MS"/>
                <a:ea typeface="Comic Sans MS"/>
                <a:cs typeface="Comic Sans MS"/>
                <a:sym typeface="Comic Sans MS"/>
              </a:rPr>
              <a:t>“NO NOSSO CORPO TEM SANGUE.”    “O CORPO PODE SE MACHUCAR.”</a:t>
            </a:r>
            <a:endParaRPr b="1" sz="1900">
              <a:solidFill>
                <a:schemeClr val="lt1"/>
              </a:solidFill>
              <a:latin typeface="Comic Sans MS"/>
              <a:ea typeface="Comic Sans MS"/>
              <a:cs typeface="Comic Sans MS"/>
              <a:sym typeface="Comic Sans MS"/>
            </a:endParaRPr>
          </a:p>
          <a:p>
            <a:pPr indent="0" lvl="0" marL="0" marR="0" rtl="0" algn="just">
              <a:lnSpc>
                <a:spcPct val="100000"/>
              </a:lnSpc>
              <a:spcBef>
                <a:spcPts val="800"/>
              </a:spcBef>
              <a:spcAft>
                <a:spcPts val="0"/>
              </a:spcAft>
              <a:buClr>
                <a:srgbClr val="000000"/>
              </a:buClr>
              <a:buSzPts val="1800"/>
              <a:buFont typeface="Arial"/>
              <a:buNone/>
            </a:pPr>
            <a:r>
              <a:rPr b="1" lang="pt-BR" sz="1900">
                <a:solidFill>
                  <a:schemeClr val="lt1"/>
                </a:solidFill>
                <a:latin typeface="Comic Sans MS"/>
                <a:ea typeface="Comic Sans MS"/>
                <a:cs typeface="Comic Sans MS"/>
                <a:sym typeface="Comic Sans MS"/>
              </a:rPr>
              <a:t>“NO NOSSO CORPO TEM OSSO.”     	“O CORPO PODE QUEBRAR.”</a:t>
            </a:r>
            <a:endParaRPr b="1" sz="1900">
              <a:solidFill>
                <a:schemeClr val="lt1"/>
              </a:solidFill>
              <a:latin typeface="Comic Sans MS"/>
              <a:ea typeface="Comic Sans MS"/>
              <a:cs typeface="Comic Sans MS"/>
              <a:sym typeface="Comic Sans MS"/>
            </a:endParaRPr>
          </a:p>
          <a:p>
            <a:pPr indent="0" lvl="0" marL="0" marR="0" rtl="0" algn="just">
              <a:lnSpc>
                <a:spcPct val="100000"/>
              </a:lnSpc>
              <a:spcBef>
                <a:spcPts val="800"/>
              </a:spcBef>
              <a:spcAft>
                <a:spcPts val="0"/>
              </a:spcAft>
              <a:buClr>
                <a:srgbClr val="000000"/>
              </a:buClr>
              <a:buSzPts val="1800"/>
              <a:buFont typeface="Arial"/>
              <a:buNone/>
            </a:pPr>
            <a:r>
              <a:rPr b="1" lang="pt-BR" sz="1900">
                <a:solidFill>
                  <a:schemeClr val="lt1"/>
                </a:solidFill>
                <a:latin typeface="Comic Sans MS"/>
                <a:ea typeface="Comic Sans MS"/>
                <a:cs typeface="Comic Sans MS"/>
                <a:sym typeface="Comic Sans MS"/>
              </a:rPr>
              <a:t>“NO NOSSO CORPO TEM MÚSCULO.”     “O CORPO PODE ABRAÇAR.”</a:t>
            </a:r>
            <a:endParaRPr b="1" sz="1900">
              <a:solidFill>
                <a:schemeClr val="lt1"/>
              </a:solidFill>
              <a:latin typeface="Comic Sans MS"/>
              <a:ea typeface="Comic Sans MS"/>
              <a:cs typeface="Comic Sans MS"/>
              <a:sym typeface="Comic Sans MS"/>
            </a:endParaRPr>
          </a:p>
          <a:p>
            <a:pPr indent="0" lvl="0" marL="0" marR="0" rtl="0" algn="just">
              <a:lnSpc>
                <a:spcPct val="100000"/>
              </a:lnSpc>
              <a:spcBef>
                <a:spcPts val="800"/>
              </a:spcBef>
              <a:spcAft>
                <a:spcPts val="0"/>
              </a:spcAft>
              <a:buClr>
                <a:srgbClr val="000000"/>
              </a:buClr>
              <a:buSzPts val="1800"/>
              <a:buFont typeface="Arial"/>
              <a:buNone/>
            </a:pPr>
            <a:r>
              <a:rPr b="1" lang="pt-BR" sz="1900">
                <a:solidFill>
                  <a:schemeClr val="lt1"/>
                </a:solidFill>
                <a:latin typeface="Comic Sans MS"/>
                <a:ea typeface="Comic Sans MS"/>
                <a:cs typeface="Comic Sans MS"/>
                <a:sym typeface="Comic Sans MS"/>
              </a:rPr>
              <a:t>“NO NOSSO CORPO TEM ÁGUA.”</a:t>
            </a:r>
            <a:endParaRPr b="1" sz="1900">
              <a:solidFill>
                <a:schemeClr val="lt1"/>
              </a:solidFill>
              <a:latin typeface="Comic Sans MS"/>
              <a:ea typeface="Comic Sans MS"/>
              <a:cs typeface="Comic Sans MS"/>
              <a:sym typeface="Comic Sans MS"/>
            </a:endParaRPr>
          </a:p>
          <a:p>
            <a:pPr indent="0" lvl="0" marL="0" marR="0" rtl="0" algn="just">
              <a:lnSpc>
                <a:spcPct val="100000"/>
              </a:lnSpc>
              <a:spcBef>
                <a:spcPts val="800"/>
              </a:spcBef>
              <a:spcAft>
                <a:spcPts val="0"/>
              </a:spcAft>
              <a:buClr>
                <a:srgbClr val="000000"/>
              </a:buClr>
              <a:buSzPts val="1800"/>
              <a:buFont typeface="Arial"/>
              <a:buNone/>
            </a:pPr>
            <a:r>
              <a:rPr b="1" lang="pt-BR" sz="1900">
                <a:solidFill>
                  <a:schemeClr val="lt1"/>
                </a:solidFill>
                <a:latin typeface="Comic Sans MS"/>
                <a:ea typeface="Comic Sans MS"/>
                <a:cs typeface="Comic Sans MS"/>
                <a:sym typeface="Comic Sans MS"/>
              </a:rPr>
              <a:t>APROVEITAMOS E CONVERSAMOS SOBRE OS NOSSOS SENTIDOS E SOBRE PESSOAS QUE TÊM NECESSIDADES E HABILIDADES ESPECIAIS. FOI MUITO BACANA!</a:t>
            </a:r>
            <a:endParaRPr b="1" sz="1900">
              <a:solidFill>
                <a:schemeClr val="lt1"/>
              </a:solidFill>
              <a:latin typeface="Comic Sans MS"/>
              <a:ea typeface="Comic Sans MS"/>
              <a:cs typeface="Comic Sans MS"/>
              <a:sym typeface="Comic Sans MS"/>
            </a:endParaRPr>
          </a:p>
          <a:p>
            <a:pPr indent="0" lvl="0" marL="0" marR="0" rtl="0" algn="just">
              <a:lnSpc>
                <a:spcPct val="100000"/>
              </a:lnSpc>
              <a:spcBef>
                <a:spcPts val="800"/>
              </a:spcBef>
              <a:spcAft>
                <a:spcPts val="0"/>
              </a:spcAft>
              <a:buClr>
                <a:srgbClr val="000000"/>
              </a:buClr>
              <a:buSzPts val="1800"/>
              <a:buFont typeface="Arial"/>
              <a:buNone/>
            </a:pPr>
            <a:r>
              <a:rPr b="1" lang="pt-BR" sz="1900">
                <a:solidFill>
                  <a:schemeClr val="lt1"/>
                </a:solidFill>
                <a:latin typeface="Comic Sans MS"/>
                <a:ea typeface="Comic Sans MS"/>
                <a:cs typeface="Comic Sans MS"/>
                <a:sym typeface="Comic Sans MS"/>
              </a:rPr>
              <a:t>A LITERATURA NÃO PODIA FICAR DE FORA. CONTAMOS A HISTÓRIA “O NARIZ DE CRIS” DO AUTOR ILAN</a:t>
            </a:r>
            <a:endParaRPr b="1" sz="1900">
              <a:solidFill>
                <a:schemeClr val="lt1"/>
              </a:solidFill>
              <a:latin typeface="Comic Sans MS"/>
              <a:ea typeface="Comic Sans MS"/>
              <a:cs typeface="Comic Sans MS"/>
              <a:sym typeface="Comic Sans MS"/>
            </a:endParaRPr>
          </a:p>
          <a:p>
            <a:pPr indent="0" lvl="0" marL="0" marR="0" rtl="0" algn="just">
              <a:lnSpc>
                <a:spcPct val="100000"/>
              </a:lnSpc>
              <a:spcBef>
                <a:spcPts val="800"/>
              </a:spcBef>
              <a:spcAft>
                <a:spcPts val="0"/>
              </a:spcAft>
              <a:buClr>
                <a:srgbClr val="000000"/>
              </a:buClr>
              <a:buSzPts val="1800"/>
              <a:buFont typeface="Arial"/>
              <a:buNone/>
            </a:pPr>
            <a:r>
              <a:rPr b="1" lang="pt-BR" sz="1900">
                <a:solidFill>
                  <a:schemeClr val="lt1"/>
                </a:solidFill>
                <a:latin typeface="Comic Sans MS"/>
                <a:ea typeface="Comic Sans MS"/>
                <a:cs typeface="Comic Sans MS"/>
                <a:sym typeface="Comic Sans MS"/>
              </a:rPr>
              <a:t>BRENMAN. A PERSONAGEM CRIS TEM UMA HABILIDADE MUITO ESPECIAL, ELA SENTE CHEIRO</a:t>
            </a:r>
            <a:endParaRPr b="1" sz="1900">
              <a:solidFill>
                <a:schemeClr val="lt1"/>
              </a:solidFill>
              <a:latin typeface="Comic Sans MS"/>
              <a:ea typeface="Comic Sans MS"/>
              <a:cs typeface="Comic Sans MS"/>
              <a:sym typeface="Comic Sans MS"/>
            </a:endParaRPr>
          </a:p>
          <a:p>
            <a:pPr indent="0" lvl="0" marL="0" marR="0" rtl="0" algn="just">
              <a:lnSpc>
                <a:spcPct val="100000"/>
              </a:lnSpc>
              <a:spcBef>
                <a:spcPts val="800"/>
              </a:spcBef>
              <a:spcAft>
                <a:spcPts val="0"/>
              </a:spcAft>
              <a:buClr>
                <a:srgbClr val="000000"/>
              </a:buClr>
              <a:buSzPts val="1800"/>
              <a:buFont typeface="Arial"/>
              <a:buNone/>
            </a:pPr>
            <a:r>
              <a:rPr b="1" lang="pt-BR" sz="1900">
                <a:solidFill>
                  <a:schemeClr val="lt1"/>
                </a:solidFill>
                <a:latin typeface="Comic Sans MS"/>
                <a:ea typeface="Comic Sans MS"/>
                <a:cs typeface="Comic Sans MS"/>
                <a:sym typeface="Comic Sans MS"/>
              </a:rPr>
              <a:t>DE COISAS QUE NORMALMENTE NÃO NOS ATENTAMOS E POR ISSO, PASSAM DESPERCEBIDO POR</a:t>
            </a:r>
            <a:endParaRPr b="1" sz="1900">
              <a:solidFill>
                <a:schemeClr val="lt1"/>
              </a:solidFill>
              <a:latin typeface="Comic Sans MS"/>
              <a:ea typeface="Comic Sans MS"/>
              <a:cs typeface="Comic Sans MS"/>
              <a:sym typeface="Comic Sans MS"/>
            </a:endParaRPr>
          </a:p>
          <a:p>
            <a:pPr indent="0" lvl="0" marL="0" rtl="0" algn="just">
              <a:lnSpc>
                <a:spcPct val="115000"/>
              </a:lnSpc>
              <a:spcBef>
                <a:spcPts val="800"/>
              </a:spcBef>
              <a:spcAft>
                <a:spcPts val="0"/>
              </a:spcAft>
              <a:buClr>
                <a:schemeClr val="dk1"/>
              </a:buClr>
              <a:buSzPts val="1100"/>
              <a:buFont typeface="Arial"/>
              <a:buNone/>
            </a:pPr>
            <a:r>
              <a:rPr b="1" lang="pt-BR" sz="1900">
                <a:solidFill>
                  <a:schemeClr val="lt1"/>
                </a:solidFill>
                <a:latin typeface="Comic Sans MS"/>
                <a:ea typeface="Comic Sans MS"/>
                <a:cs typeface="Comic Sans MS"/>
                <a:sym typeface="Comic Sans MS"/>
              </a:rPr>
              <a:t>NÓS. </a:t>
            </a:r>
            <a:endParaRPr b="1" sz="1900">
              <a:solidFill>
                <a:schemeClr val="lt1"/>
              </a:solidFill>
              <a:latin typeface="Comic Sans MS"/>
              <a:ea typeface="Comic Sans MS"/>
              <a:cs typeface="Comic Sans MS"/>
              <a:sym typeface="Comic Sans MS"/>
            </a:endParaRPr>
          </a:p>
          <a:p>
            <a:pPr indent="0" lvl="0" marL="0" rtl="0" algn="l">
              <a:lnSpc>
                <a:spcPct val="115000"/>
              </a:lnSpc>
              <a:spcBef>
                <a:spcPts val="1200"/>
              </a:spcBef>
              <a:spcAft>
                <a:spcPts val="0"/>
              </a:spcAft>
              <a:buClr>
                <a:schemeClr val="dk1"/>
              </a:buClr>
              <a:buSzPts val="1100"/>
              <a:buFont typeface="Arial"/>
              <a:buNone/>
            </a:pPr>
            <a:r>
              <a:rPr lang="pt-BR">
                <a:solidFill>
                  <a:srgbClr val="FF0000"/>
                </a:solidFill>
              </a:rPr>
              <a:t> </a:t>
            </a:r>
            <a:endParaRPr>
              <a:solidFill>
                <a:srgbClr val="FF0000"/>
              </a:solidFill>
            </a:endParaRPr>
          </a:p>
          <a:p>
            <a:pPr indent="0" lvl="0" marL="0" marR="0" rtl="0" algn="l">
              <a:lnSpc>
                <a:spcPct val="100000"/>
              </a:lnSpc>
              <a:spcBef>
                <a:spcPts val="1200"/>
              </a:spcBef>
              <a:spcAft>
                <a:spcPts val="0"/>
              </a:spcAft>
              <a:buClr>
                <a:srgbClr val="000000"/>
              </a:buClr>
              <a:buSzPts val="1800"/>
              <a:buFont typeface="Arial"/>
              <a:buNone/>
            </a:pPr>
            <a:r>
              <a:t/>
            </a:r>
            <a:endParaRPr b="1" sz="2000">
              <a:solidFill>
                <a:schemeClr val="lt1"/>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
          <p:cNvPicPr preferRelativeResize="0"/>
          <p:nvPr/>
        </p:nvPicPr>
        <p:blipFill rotWithShape="1">
          <a:blip r:embed="rId3">
            <a:alphaModFix/>
          </a:blip>
          <a:srcRect b="0" l="0" r="0" t="0"/>
          <a:stretch/>
        </p:blipFill>
        <p:spPr>
          <a:xfrm>
            <a:off x="473544" y="174266"/>
            <a:ext cx="3373120" cy="3779520"/>
          </a:xfrm>
          <a:prstGeom prst="rect">
            <a:avLst/>
          </a:prstGeom>
          <a:noFill/>
          <a:ln>
            <a:noFill/>
          </a:ln>
        </p:spPr>
      </p:pic>
      <p:sp>
        <p:nvSpPr>
          <p:cNvPr id="151" name="Google Shape;151;p2"/>
          <p:cNvSpPr txBox="1"/>
          <p:nvPr/>
        </p:nvSpPr>
        <p:spPr>
          <a:xfrm>
            <a:off x="3846664" y="728870"/>
            <a:ext cx="8106900" cy="3817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4000"/>
              <a:buFont typeface="Arial"/>
              <a:buNone/>
            </a:pPr>
            <a:r>
              <a:rPr b="0" i="0" lang="pt-BR" sz="4000" u="none" cap="none" strike="noStrike">
                <a:solidFill>
                  <a:schemeClr val="lt1"/>
                </a:solidFill>
                <a:latin typeface="Comic Sans MS"/>
                <a:ea typeface="Comic Sans MS"/>
                <a:cs typeface="Comic Sans MS"/>
                <a:sym typeface="Comic Sans MS"/>
              </a:rPr>
              <a:t>ALICE OLIVEIRA </a:t>
            </a:r>
            <a:endParaRPr b="0" i="0" sz="1400" u="none" cap="none" strike="noStrike">
              <a:solidFill>
                <a:srgbClr val="000000"/>
              </a:solidFill>
              <a:latin typeface="Comic Sans MS"/>
              <a:ea typeface="Comic Sans MS"/>
              <a:cs typeface="Comic Sans MS"/>
              <a:sym typeface="Comic Sans MS"/>
            </a:endParaRPr>
          </a:p>
          <a:p>
            <a:pPr indent="0" lvl="0" marL="0" marR="0" rtl="0" algn="just">
              <a:lnSpc>
                <a:spcPct val="100000"/>
              </a:lnSpc>
              <a:spcBef>
                <a:spcPts val="0"/>
              </a:spcBef>
              <a:spcAft>
                <a:spcPts val="0"/>
              </a:spcAft>
              <a:buClr>
                <a:srgbClr val="000000"/>
              </a:buClr>
              <a:buSzPts val="1800"/>
              <a:buFont typeface="Arial"/>
              <a:buNone/>
            </a:pPr>
            <a:r>
              <a:rPr b="0" i="0" lang="pt-BR" sz="2300" u="none" cap="none" strike="noStrike">
                <a:solidFill>
                  <a:schemeClr val="lt1"/>
                </a:solidFill>
                <a:latin typeface="Comic Sans MS"/>
                <a:ea typeface="Comic Sans MS"/>
                <a:cs typeface="Comic Sans MS"/>
                <a:sym typeface="Comic Sans MS"/>
              </a:rPr>
              <a:t>MINHAS CORES PREFERIDAS SÃO: ROSA, ROXO, AZUL CLARO E LARANJA.</a:t>
            </a:r>
            <a:endParaRPr b="0" i="0" sz="1900" u="none" cap="none" strike="noStrike">
              <a:solidFill>
                <a:srgbClr val="000000"/>
              </a:solidFill>
              <a:latin typeface="Comic Sans MS"/>
              <a:ea typeface="Comic Sans MS"/>
              <a:cs typeface="Comic Sans MS"/>
              <a:sym typeface="Comic Sans MS"/>
            </a:endParaRPr>
          </a:p>
          <a:p>
            <a:pPr indent="0" lvl="0" marL="0" marR="0" rtl="0" algn="just">
              <a:lnSpc>
                <a:spcPct val="100000"/>
              </a:lnSpc>
              <a:spcBef>
                <a:spcPts val="0"/>
              </a:spcBef>
              <a:spcAft>
                <a:spcPts val="0"/>
              </a:spcAft>
              <a:buClr>
                <a:srgbClr val="000000"/>
              </a:buClr>
              <a:buSzPts val="1800"/>
              <a:buFont typeface="Arial"/>
              <a:buNone/>
            </a:pPr>
            <a:r>
              <a:rPr b="0" i="0" lang="pt-BR" sz="2300" u="none" cap="none" strike="noStrike">
                <a:solidFill>
                  <a:schemeClr val="lt1"/>
                </a:solidFill>
                <a:latin typeface="Comic Sans MS"/>
                <a:ea typeface="Comic Sans MS"/>
                <a:cs typeface="Comic Sans MS"/>
                <a:sym typeface="Comic Sans MS"/>
              </a:rPr>
              <a:t>SE EU FOSSE UM ANIMAL, GOSTARIA DE SER UMA BORBOLETA, UM PINTINHO OU UM COELHO.</a:t>
            </a:r>
            <a:endParaRPr b="0" i="0" sz="1900" u="none" cap="none" strike="noStrike">
              <a:solidFill>
                <a:srgbClr val="000000"/>
              </a:solidFill>
              <a:latin typeface="Comic Sans MS"/>
              <a:ea typeface="Comic Sans MS"/>
              <a:cs typeface="Comic Sans MS"/>
              <a:sym typeface="Comic Sans MS"/>
            </a:endParaRPr>
          </a:p>
          <a:p>
            <a:pPr indent="0" lvl="0" marL="0" marR="0" rtl="0" algn="just">
              <a:lnSpc>
                <a:spcPct val="100000"/>
              </a:lnSpc>
              <a:spcBef>
                <a:spcPts val="0"/>
              </a:spcBef>
              <a:spcAft>
                <a:spcPts val="0"/>
              </a:spcAft>
              <a:buClr>
                <a:srgbClr val="000000"/>
              </a:buClr>
              <a:buSzPts val="1800"/>
              <a:buFont typeface="Arial"/>
              <a:buNone/>
            </a:pPr>
            <a:r>
              <a:rPr b="0" i="0" lang="pt-BR" sz="2300" u="none" cap="none" strike="noStrike">
                <a:solidFill>
                  <a:schemeClr val="lt1"/>
                </a:solidFill>
                <a:latin typeface="Comic Sans MS"/>
                <a:ea typeface="Comic Sans MS"/>
                <a:cs typeface="Comic Sans MS"/>
                <a:sym typeface="Comic Sans MS"/>
              </a:rPr>
              <a:t>ADORO BRINCAR DE ESCALAR E DE CARRINHOS.</a:t>
            </a:r>
            <a:endParaRPr b="0" i="0" sz="1900" u="none" cap="none" strike="noStrike">
              <a:solidFill>
                <a:srgbClr val="000000"/>
              </a:solidFill>
              <a:latin typeface="Comic Sans MS"/>
              <a:ea typeface="Comic Sans MS"/>
              <a:cs typeface="Comic Sans MS"/>
              <a:sym typeface="Comic Sans MS"/>
            </a:endParaRPr>
          </a:p>
          <a:p>
            <a:pPr indent="0" lvl="0" marL="0" marR="0" rtl="0" algn="just">
              <a:lnSpc>
                <a:spcPct val="100000"/>
              </a:lnSpc>
              <a:spcBef>
                <a:spcPts val="0"/>
              </a:spcBef>
              <a:spcAft>
                <a:spcPts val="0"/>
              </a:spcAft>
              <a:buClr>
                <a:srgbClr val="000000"/>
              </a:buClr>
              <a:buSzPts val="1800"/>
              <a:buFont typeface="Arial"/>
              <a:buNone/>
            </a:pPr>
            <a:r>
              <a:rPr b="0" i="0" lang="pt-BR" sz="2300" u="none" cap="none" strike="noStrike">
                <a:solidFill>
                  <a:schemeClr val="lt1"/>
                </a:solidFill>
                <a:latin typeface="Comic Sans MS"/>
                <a:ea typeface="Comic Sans MS"/>
                <a:cs typeface="Comic Sans MS"/>
                <a:sym typeface="Comic Sans MS"/>
              </a:rPr>
              <a:t>TENHO MEDO DE ESCURIDÃO E FANTASMA.</a:t>
            </a:r>
            <a:endParaRPr b="0" i="0" sz="1900" u="none" cap="none" strike="noStrike">
              <a:solidFill>
                <a:srgbClr val="000000"/>
              </a:solidFill>
              <a:latin typeface="Comic Sans MS"/>
              <a:ea typeface="Comic Sans MS"/>
              <a:cs typeface="Comic Sans MS"/>
              <a:sym typeface="Comic Sans MS"/>
            </a:endParaRPr>
          </a:p>
          <a:p>
            <a:pPr indent="0" lvl="0" marL="0" marR="0" rtl="0" algn="just">
              <a:lnSpc>
                <a:spcPct val="100000"/>
              </a:lnSpc>
              <a:spcBef>
                <a:spcPts val="0"/>
              </a:spcBef>
              <a:spcAft>
                <a:spcPts val="0"/>
              </a:spcAft>
              <a:buClr>
                <a:srgbClr val="000000"/>
              </a:buClr>
              <a:buSzPts val="1800"/>
              <a:buFont typeface="Arial"/>
              <a:buNone/>
            </a:pPr>
            <a:r>
              <a:rPr b="0" i="0" lang="pt-BR" sz="2300" u="none" cap="none" strike="noStrike">
                <a:solidFill>
                  <a:schemeClr val="lt1"/>
                </a:solidFill>
                <a:latin typeface="Comic Sans MS"/>
                <a:ea typeface="Comic Sans MS"/>
                <a:cs typeface="Comic Sans MS"/>
                <a:sym typeface="Comic Sans MS"/>
              </a:rPr>
              <a:t>MEU FILME PREFERIDO É </a:t>
            </a:r>
            <a:r>
              <a:rPr lang="pt-BR" sz="2300">
                <a:solidFill>
                  <a:schemeClr val="lt1"/>
                </a:solidFill>
                <a:latin typeface="Comic Sans MS"/>
                <a:ea typeface="Comic Sans MS"/>
                <a:cs typeface="Comic Sans MS"/>
                <a:sym typeface="Comic Sans MS"/>
              </a:rPr>
              <a:t>“</a:t>
            </a:r>
            <a:r>
              <a:rPr b="0" i="0" lang="pt-BR" sz="2300" u="none" cap="none" strike="noStrike">
                <a:solidFill>
                  <a:schemeClr val="lt1"/>
                </a:solidFill>
                <a:latin typeface="Comic Sans MS"/>
                <a:ea typeface="Comic Sans MS"/>
                <a:cs typeface="Comic Sans MS"/>
                <a:sym typeface="Comic Sans MS"/>
              </a:rPr>
              <a:t>RA</a:t>
            </a:r>
            <a:r>
              <a:rPr lang="pt-BR" sz="2300">
                <a:solidFill>
                  <a:schemeClr val="lt1"/>
                </a:solidFill>
                <a:latin typeface="Comic Sans MS"/>
                <a:ea typeface="Comic Sans MS"/>
                <a:cs typeface="Comic Sans MS"/>
                <a:sym typeface="Comic Sans MS"/>
              </a:rPr>
              <a:t>Y</a:t>
            </a:r>
            <a:r>
              <a:rPr b="0" i="0" lang="pt-BR" sz="2300" u="none" cap="none" strike="noStrike">
                <a:solidFill>
                  <a:schemeClr val="lt1"/>
                </a:solidFill>
                <a:latin typeface="Comic Sans MS"/>
                <a:ea typeface="Comic Sans MS"/>
                <a:cs typeface="Comic Sans MS"/>
                <a:sym typeface="Comic Sans MS"/>
              </a:rPr>
              <a:t>A E O ÚLTIMO DRAGÃO</a:t>
            </a:r>
            <a:r>
              <a:rPr lang="pt-BR" sz="2300">
                <a:solidFill>
                  <a:schemeClr val="lt1"/>
                </a:solidFill>
                <a:latin typeface="Comic Sans MS"/>
                <a:ea typeface="Comic Sans MS"/>
                <a:cs typeface="Comic Sans MS"/>
                <a:sym typeface="Comic Sans MS"/>
              </a:rPr>
              <a:t>”</a:t>
            </a:r>
            <a:endParaRPr b="0" i="0" sz="19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stria"/>
              <a:ea typeface="Lustria"/>
              <a:cs typeface="Lustria"/>
              <a:sym typeface="Lustria"/>
            </a:endParaRPr>
          </a:p>
        </p:txBody>
      </p:sp>
      <p:sp>
        <p:nvSpPr>
          <p:cNvPr id="152" name="Google Shape;152;p2"/>
          <p:cNvSpPr txBox="1"/>
          <p:nvPr/>
        </p:nvSpPr>
        <p:spPr>
          <a:xfrm>
            <a:off x="473549" y="4373225"/>
            <a:ext cx="6864900" cy="10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pt-BR" sz="2100" u="none" cap="none" strike="noStrike">
                <a:solidFill>
                  <a:schemeClr val="lt1"/>
                </a:solidFill>
                <a:latin typeface="Comic Sans MS"/>
                <a:ea typeface="Comic Sans MS"/>
                <a:cs typeface="Comic Sans MS"/>
                <a:sym typeface="Comic Sans MS"/>
              </a:rPr>
              <a:t>ORIGEM DO MEU NOME.</a:t>
            </a:r>
            <a:endParaRPr b="1" i="0" sz="17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rPr b="1" i="0" lang="pt-BR" sz="2100" u="none" cap="none" strike="noStrike">
                <a:solidFill>
                  <a:schemeClr val="lt1"/>
                </a:solidFill>
                <a:latin typeface="Comic Sans MS"/>
                <a:ea typeface="Comic Sans MS"/>
                <a:cs typeface="Comic Sans MS"/>
                <a:sym typeface="Comic Sans MS"/>
              </a:rPr>
              <a:t>EU ME CHAMO ALICE PORQUE A AVÓ DA MINHA MAMÃE TAMBÉM SE CHAMAVA ALICE.</a:t>
            </a:r>
            <a:endParaRPr b="1" i="0" sz="17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2"/>
          <p:cNvSpPr txBox="1"/>
          <p:nvPr/>
        </p:nvSpPr>
        <p:spPr>
          <a:xfrm>
            <a:off x="556591" y="384313"/>
            <a:ext cx="112512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pt-BR" sz="2800" u="none" cap="none" strike="noStrike">
                <a:solidFill>
                  <a:schemeClr val="lt1"/>
                </a:solidFill>
                <a:latin typeface="Comic Sans MS"/>
                <a:ea typeface="Comic Sans MS"/>
                <a:cs typeface="Comic Sans MS"/>
                <a:sym typeface="Comic Sans MS"/>
              </a:rPr>
              <a:t>TRABALHANDO AS MÃOS – CONHECENDO O NOSSO CORPO</a:t>
            </a:r>
            <a:endParaRPr b="1" i="0" sz="2800" u="none" cap="none" strike="noStrike">
              <a:solidFill>
                <a:schemeClr val="lt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800"/>
              <a:buFont typeface="Arial"/>
              <a:buNone/>
            </a:pPr>
            <a:r>
              <a:rPr b="1" lang="pt-BR" sz="2800">
                <a:solidFill>
                  <a:schemeClr val="lt1"/>
                </a:solidFill>
                <a:latin typeface="Comic Sans MS"/>
                <a:ea typeface="Comic Sans MS"/>
                <a:cs typeface="Comic Sans MS"/>
                <a:sym typeface="Comic Sans MS"/>
              </a:rPr>
              <a:t>ABRIL/2021</a:t>
            </a:r>
            <a:endParaRPr b="1" sz="2800">
              <a:solidFill>
                <a:schemeClr val="lt1"/>
              </a:solidFill>
              <a:latin typeface="Comic Sans MS"/>
              <a:ea typeface="Comic Sans MS"/>
              <a:cs typeface="Comic Sans MS"/>
              <a:sym typeface="Comic Sans MS"/>
            </a:endParaRPr>
          </a:p>
        </p:txBody>
      </p:sp>
      <p:pic>
        <p:nvPicPr>
          <p:cNvPr id="273" name="Google Shape;273;p22"/>
          <p:cNvPicPr preferRelativeResize="0"/>
          <p:nvPr/>
        </p:nvPicPr>
        <p:blipFill rotWithShape="1">
          <a:blip r:embed="rId3">
            <a:alphaModFix/>
          </a:blip>
          <a:srcRect b="15487" l="0" r="0" t="8225"/>
          <a:stretch/>
        </p:blipFill>
        <p:spPr>
          <a:xfrm>
            <a:off x="384313" y="1631751"/>
            <a:ext cx="5311558" cy="2276061"/>
          </a:xfrm>
          <a:prstGeom prst="rect">
            <a:avLst/>
          </a:prstGeom>
          <a:noFill/>
          <a:ln>
            <a:noFill/>
          </a:ln>
        </p:spPr>
      </p:pic>
      <p:pic>
        <p:nvPicPr>
          <p:cNvPr id="274" name="Google Shape;274;p22"/>
          <p:cNvPicPr preferRelativeResize="0"/>
          <p:nvPr/>
        </p:nvPicPr>
        <p:blipFill rotWithShape="1">
          <a:blip r:embed="rId4">
            <a:alphaModFix/>
          </a:blip>
          <a:srcRect b="19383" l="0" r="0" t="9771"/>
          <a:stretch/>
        </p:blipFill>
        <p:spPr>
          <a:xfrm>
            <a:off x="384313" y="4200939"/>
            <a:ext cx="5311559" cy="2113722"/>
          </a:xfrm>
          <a:prstGeom prst="rect">
            <a:avLst/>
          </a:prstGeom>
          <a:noFill/>
          <a:ln>
            <a:noFill/>
          </a:ln>
        </p:spPr>
      </p:pic>
      <p:pic>
        <p:nvPicPr>
          <p:cNvPr id="275" name="Google Shape;275;p22"/>
          <p:cNvPicPr preferRelativeResize="0"/>
          <p:nvPr/>
        </p:nvPicPr>
        <p:blipFill rotWithShape="1">
          <a:blip r:embed="rId5">
            <a:alphaModFix/>
          </a:blip>
          <a:srcRect b="16101" l="0" r="0" t="7610"/>
          <a:stretch/>
        </p:blipFill>
        <p:spPr>
          <a:xfrm>
            <a:off x="6496141" y="1565493"/>
            <a:ext cx="5311558" cy="2276061"/>
          </a:xfrm>
          <a:prstGeom prst="rect">
            <a:avLst/>
          </a:prstGeom>
          <a:noFill/>
          <a:ln>
            <a:noFill/>
          </a:ln>
        </p:spPr>
      </p:pic>
      <p:pic>
        <p:nvPicPr>
          <p:cNvPr id="276" name="Google Shape;276;p22"/>
          <p:cNvPicPr preferRelativeResize="0"/>
          <p:nvPr/>
        </p:nvPicPr>
        <p:blipFill rotWithShape="1">
          <a:blip r:embed="rId6">
            <a:alphaModFix/>
          </a:blip>
          <a:srcRect b="16259" l="0" r="0" t="8069"/>
          <a:stretch/>
        </p:blipFill>
        <p:spPr>
          <a:xfrm>
            <a:off x="6322568" y="4068417"/>
            <a:ext cx="5658679" cy="240527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3"/>
          <p:cNvSpPr txBox="1"/>
          <p:nvPr/>
        </p:nvSpPr>
        <p:spPr>
          <a:xfrm>
            <a:off x="25" y="114775"/>
            <a:ext cx="12192000" cy="676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b="1" lang="pt-BR" sz="1900">
                <a:solidFill>
                  <a:schemeClr val="lt1"/>
                </a:solidFill>
                <a:latin typeface="Comic Sans MS"/>
                <a:ea typeface="Comic Sans MS"/>
                <a:cs typeface="Comic Sans MS"/>
                <a:sym typeface="Comic Sans MS"/>
              </a:rPr>
              <a:t>RECEITA DA MASSINHA.</a:t>
            </a:r>
            <a:endParaRPr b="1" sz="1900">
              <a:solidFill>
                <a:schemeClr val="lt1"/>
              </a:solidFill>
              <a:latin typeface="Comic Sans MS"/>
              <a:ea typeface="Comic Sans MS"/>
              <a:cs typeface="Comic Sans MS"/>
              <a:sym typeface="Comic Sans MS"/>
            </a:endParaRPr>
          </a:p>
          <a:p>
            <a:pPr indent="0" lvl="0" marL="0" rtl="0" algn="l">
              <a:lnSpc>
                <a:spcPct val="115000"/>
              </a:lnSpc>
              <a:spcBef>
                <a:spcPts val="1200"/>
              </a:spcBef>
              <a:spcAft>
                <a:spcPts val="0"/>
              </a:spcAft>
              <a:buClr>
                <a:schemeClr val="dk1"/>
              </a:buClr>
              <a:buSzPts val="1100"/>
              <a:buFont typeface="Arial"/>
              <a:buNone/>
            </a:pPr>
            <a:r>
              <a:rPr b="1" lang="pt-BR" sz="1900">
                <a:solidFill>
                  <a:schemeClr val="lt1"/>
                </a:solidFill>
                <a:latin typeface="Comic Sans MS"/>
                <a:ea typeface="Comic Sans MS"/>
                <a:cs typeface="Comic Sans MS"/>
                <a:sym typeface="Comic Sans MS"/>
              </a:rPr>
              <a:t>INGREDIENTES DA MASSA</a:t>
            </a:r>
            <a:endParaRPr b="1" sz="1900">
              <a:solidFill>
                <a:schemeClr val="lt1"/>
              </a:solidFill>
              <a:latin typeface="Comic Sans MS"/>
              <a:ea typeface="Comic Sans MS"/>
              <a:cs typeface="Comic Sans MS"/>
              <a:sym typeface="Comic Sans MS"/>
            </a:endParaRPr>
          </a:p>
          <a:p>
            <a:pPr indent="-228600" lvl="0" marL="368300" rtl="0" algn="l">
              <a:lnSpc>
                <a:spcPct val="115000"/>
              </a:lnSpc>
              <a:spcBef>
                <a:spcPts val="0"/>
              </a:spcBef>
              <a:spcAft>
                <a:spcPts val="0"/>
              </a:spcAft>
              <a:buClr>
                <a:schemeClr val="dk1"/>
              </a:buClr>
              <a:buSzPts val="1100"/>
              <a:buFont typeface="Arial"/>
              <a:buNone/>
            </a:pPr>
            <a:r>
              <a:rPr b="1" lang="pt-BR" sz="1900">
                <a:solidFill>
                  <a:schemeClr val="lt1"/>
                </a:solidFill>
              </a:rPr>
              <a:t>·</a:t>
            </a:r>
            <a:r>
              <a:rPr b="1" lang="pt-BR" sz="1600">
                <a:solidFill>
                  <a:schemeClr val="lt1"/>
                </a:solidFill>
                <a:latin typeface="Times New Roman"/>
                <a:ea typeface="Times New Roman"/>
                <a:cs typeface="Times New Roman"/>
                <a:sym typeface="Times New Roman"/>
              </a:rPr>
              <a:t>         </a:t>
            </a:r>
            <a:r>
              <a:rPr b="1" lang="pt-BR" sz="1900">
                <a:solidFill>
                  <a:schemeClr val="lt1"/>
                </a:solidFill>
                <a:latin typeface="Comic Sans MS"/>
                <a:ea typeface="Comic Sans MS"/>
                <a:cs typeface="Comic Sans MS"/>
                <a:sym typeface="Comic Sans MS"/>
              </a:rPr>
              <a:t>2 COPOS DE FARINHA DE TRIGO;</a:t>
            </a:r>
            <a:endParaRPr b="1" sz="1900">
              <a:solidFill>
                <a:schemeClr val="lt1"/>
              </a:solidFill>
              <a:latin typeface="Comic Sans MS"/>
              <a:ea typeface="Comic Sans MS"/>
              <a:cs typeface="Comic Sans MS"/>
              <a:sym typeface="Comic Sans MS"/>
            </a:endParaRPr>
          </a:p>
          <a:p>
            <a:pPr indent="-228600" lvl="0" marL="368300" rtl="0" algn="l">
              <a:lnSpc>
                <a:spcPct val="115000"/>
              </a:lnSpc>
              <a:spcBef>
                <a:spcPts val="0"/>
              </a:spcBef>
              <a:spcAft>
                <a:spcPts val="0"/>
              </a:spcAft>
              <a:buClr>
                <a:schemeClr val="dk1"/>
              </a:buClr>
              <a:buSzPts val="1100"/>
              <a:buFont typeface="Arial"/>
              <a:buNone/>
            </a:pPr>
            <a:r>
              <a:rPr b="1" lang="pt-BR" sz="1900">
                <a:solidFill>
                  <a:schemeClr val="lt1"/>
                </a:solidFill>
              </a:rPr>
              <a:t>·</a:t>
            </a:r>
            <a:r>
              <a:rPr b="1" lang="pt-BR" sz="1600">
                <a:solidFill>
                  <a:schemeClr val="lt1"/>
                </a:solidFill>
                <a:latin typeface="Times New Roman"/>
                <a:ea typeface="Times New Roman"/>
                <a:cs typeface="Times New Roman"/>
                <a:sym typeface="Times New Roman"/>
              </a:rPr>
              <a:t>         </a:t>
            </a:r>
            <a:r>
              <a:rPr b="1" lang="pt-BR" sz="1900">
                <a:solidFill>
                  <a:schemeClr val="lt1"/>
                </a:solidFill>
                <a:latin typeface="Comic Sans MS"/>
                <a:ea typeface="Comic Sans MS"/>
                <a:cs typeface="Comic Sans MS"/>
                <a:sym typeface="Comic Sans MS"/>
              </a:rPr>
              <a:t>½ COPO DE SAL;</a:t>
            </a:r>
            <a:endParaRPr b="1" sz="1900">
              <a:solidFill>
                <a:schemeClr val="lt1"/>
              </a:solidFill>
              <a:latin typeface="Comic Sans MS"/>
              <a:ea typeface="Comic Sans MS"/>
              <a:cs typeface="Comic Sans MS"/>
              <a:sym typeface="Comic Sans MS"/>
            </a:endParaRPr>
          </a:p>
          <a:p>
            <a:pPr indent="-228600" lvl="0" marL="368300" rtl="0" algn="l">
              <a:lnSpc>
                <a:spcPct val="115000"/>
              </a:lnSpc>
              <a:spcBef>
                <a:spcPts val="0"/>
              </a:spcBef>
              <a:spcAft>
                <a:spcPts val="0"/>
              </a:spcAft>
              <a:buClr>
                <a:schemeClr val="dk1"/>
              </a:buClr>
              <a:buSzPts val="1100"/>
              <a:buFont typeface="Arial"/>
              <a:buNone/>
            </a:pPr>
            <a:r>
              <a:rPr b="1" lang="pt-BR" sz="1900">
                <a:solidFill>
                  <a:schemeClr val="lt1"/>
                </a:solidFill>
              </a:rPr>
              <a:t>·</a:t>
            </a:r>
            <a:r>
              <a:rPr b="1" lang="pt-BR" sz="1600">
                <a:solidFill>
                  <a:schemeClr val="lt1"/>
                </a:solidFill>
                <a:latin typeface="Times New Roman"/>
                <a:ea typeface="Times New Roman"/>
                <a:cs typeface="Times New Roman"/>
                <a:sym typeface="Times New Roman"/>
              </a:rPr>
              <a:t>         </a:t>
            </a:r>
            <a:r>
              <a:rPr b="1" lang="pt-BR" sz="1900">
                <a:solidFill>
                  <a:schemeClr val="lt1"/>
                </a:solidFill>
                <a:latin typeface="Comic Sans MS"/>
                <a:ea typeface="Comic Sans MS"/>
                <a:cs typeface="Comic Sans MS"/>
                <a:sym typeface="Comic Sans MS"/>
              </a:rPr>
              <a:t>1 COPO DE ÁGUA;</a:t>
            </a:r>
            <a:endParaRPr b="1" sz="1900">
              <a:solidFill>
                <a:schemeClr val="lt1"/>
              </a:solidFill>
              <a:latin typeface="Comic Sans MS"/>
              <a:ea typeface="Comic Sans MS"/>
              <a:cs typeface="Comic Sans MS"/>
              <a:sym typeface="Comic Sans MS"/>
            </a:endParaRPr>
          </a:p>
          <a:p>
            <a:pPr indent="-228600" lvl="0" marL="368300" rtl="0" algn="l">
              <a:lnSpc>
                <a:spcPct val="115000"/>
              </a:lnSpc>
              <a:spcBef>
                <a:spcPts val="0"/>
              </a:spcBef>
              <a:spcAft>
                <a:spcPts val="0"/>
              </a:spcAft>
              <a:buClr>
                <a:schemeClr val="dk1"/>
              </a:buClr>
              <a:buSzPts val="1100"/>
              <a:buFont typeface="Arial"/>
              <a:buNone/>
            </a:pPr>
            <a:r>
              <a:rPr b="1" lang="pt-BR" sz="1900">
                <a:solidFill>
                  <a:schemeClr val="lt1"/>
                </a:solidFill>
              </a:rPr>
              <a:t>·</a:t>
            </a:r>
            <a:r>
              <a:rPr b="1" lang="pt-BR" sz="1600">
                <a:solidFill>
                  <a:schemeClr val="lt1"/>
                </a:solidFill>
                <a:latin typeface="Times New Roman"/>
                <a:ea typeface="Times New Roman"/>
                <a:cs typeface="Times New Roman"/>
                <a:sym typeface="Times New Roman"/>
              </a:rPr>
              <a:t>         </a:t>
            </a:r>
            <a:r>
              <a:rPr b="1" lang="pt-BR" sz="1900">
                <a:solidFill>
                  <a:schemeClr val="lt1"/>
                </a:solidFill>
                <a:latin typeface="Comic Sans MS"/>
                <a:ea typeface="Comic Sans MS"/>
                <a:cs typeface="Comic Sans MS"/>
                <a:sym typeface="Comic Sans MS"/>
              </a:rPr>
              <a:t>1 COLHER DE CHÁ DE ÓLEO;</a:t>
            </a:r>
            <a:endParaRPr b="1" sz="1900">
              <a:solidFill>
                <a:schemeClr val="lt1"/>
              </a:solidFill>
              <a:latin typeface="Comic Sans MS"/>
              <a:ea typeface="Comic Sans MS"/>
              <a:cs typeface="Comic Sans MS"/>
              <a:sym typeface="Comic Sans MS"/>
            </a:endParaRPr>
          </a:p>
          <a:p>
            <a:pPr indent="-228600" lvl="0" marL="368300" rtl="0" algn="l">
              <a:lnSpc>
                <a:spcPct val="115000"/>
              </a:lnSpc>
              <a:spcBef>
                <a:spcPts val="0"/>
              </a:spcBef>
              <a:spcAft>
                <a:spcPts val="0"/>
              </a:spcAft>
              <a:buClr>
                <a:schemeClr val="dk1"/>
              </a:buClr>
              <a:buSzPts val="1100"/>
              <a:buFont typeface="Arial"/>
              <a:buNone/>
            </a:pPr>
            <a:r>
              <a:rPr b="1" lang="pt-BR" sz="1900">
                <a:solidFill>
                  <a:schemeClr val="lt1"/>
                </a:solidFill>
              </a:rPr>
              <a:t>·</a:t>
            </a:r>
            <a:r>
              <a:rPr b="1" lang="pt-BR" sz="1600">
                <a:solidFill>
                  <a:schemeClr val="lt1"/>
                </a:solidFill>
                <a:latin typeface="Times New Roman"/>
                <a:ea typeface="Times New Roman"/>
                <a:cs typeface="Times New Roman"/>
                <a:sym typeface="Times New Roman"/>
              </a:rPr>
              <a:t>         </a:t>
            </a:r>
            <a:r>
              <a:rPr b="1" lang="pt-BR" sz="1900">
                <a:solidFill>
                  <a:schemeClr val="lt1"/>
                </a:solidFill>
                <a:latin typeface="Comic Sans MS"/>
                <a:ea typeface="Comic Sans MS"/>
                <a:cs typeface="Comic Sans MS"/>
                <a:sym typeface="Comic Sans MS"/>
              </a:rPr>
              <a:t>CORANTE ALIMENTÍCIO.</a:t>
            </a:r>
            <a:endParaRPr b="1" sz="1900">
              <a:solidFill>
                <a:schemeClr val="lt1"/>
              </a:solidFill>
              <a:latin typeface="Comic Sans MS"/>
              <a:ea typeface="Comic Sans MS"/>
              <a:cs typeface="Comic Sans MS"/>
              <a:sym typeface="Comic Sans MS"/>
            </a:endParaRPr>
          </a:p>
          <a:p>
            <a:pPr indent="0" lvl="0" marL="0" rtl="0" algn="l">
              <a:lnSpc>
                <a:spcPct val="115000"/>
              </a:lnSpc>
              <a:spcBef>
                <a:spcPts val="1200"/>
              </a:spcBef>
              <a:spcAft>
                <a:spcPts val="0"/>
              </a:spcAft>
              <a:buClr>
                <a:schemeClr val="dk1"/>
              </a:buClr>
              <a:buSzPts val="1100"/>
              <a:buFont typeface="Arial"/>
              <a:buNone/>
            </a:pPr>
            <a:r>
              <a:rPr b="1" lang="pt-BR" sz="1600">
                <a:solidFill>
                  <a:schemeClr val="lt1"/>
                </a:solidFill>
                <a:latin typeface="Comic Sans MS"/>
                <a:ea typeface="Comic Sans MS"/>
                <a:cs typeface="Comic Sans MS"/>
                <a:sym typeface="Comic Sans MS"/>
              </a:rPr>
              <a:t>MODO DE PREPARO</a:t>
            </a:r>
            <a:endParaRPr b="1" sz="1600">
              <a:solidFill>
                <a:schemeClr val="lt1"/>
              </a:solidFill>
              <a:latin typeface="Comic Sans MS"/>
              <a:ea typeface="Comic Sans MS"/>
              <a:cs typeface="Comic Sans MS"/>
              <a:sym typeface="Comic Sans MS"/>
            </a:endParaRPr>
          </a:p>
          <a:p>
            <a:pPr indent="0" lvl="0" marL="0" rtl="0" algn="l">
              <a:lnSpc>
                <a:spcPct val="115000"/>
              </a:lnSpc>
              <a:spcBef>
                <a:spcPts val="1200"/>
              </a:spcBef>
              <a:spcAft>
                <a:spcPts val="0"/>
              </a:spcAft>
              <a:buClr>
                <a:schemeClr val="dk1"/>
              </a:buClr>
              <a:buSzPts val="1100"/>
              <a:buFont typeface="Arial"/>
              <a:buNone/>
            </a:pPr>
            <a:r>
              <a:rPr b="1" lang="pt-BR" sz="1600">
                <a:solidFill>
                  <a:schemeClr val="lt1"/>
                </a:solidFill>
                <a:latin typeface="Comic Sans MS"/>
                <a:ea typeface="Comic Sans MS"/>
                <a:cs typeface="Comic Sans MS"/>
                <a:sym typeface="Comic Sans MS"/>
              </a:rPr>
              <a:t>COMECE DESPEJANDO OS INGREDIENTES SECOS EM UMA VASILHA OU TIGELA GRANDE. LOGO APÓS, COLOQUE A ÁGUA E MEXA. ACRESCENTE O ÓLEO E MISTURE MAIS UM POUCO ATÉ QUE FIQUE UMA MISTURA HOMOGÊNEA. O PONTO CERTO DA MASSA É QUANDO ELA FICA FIRME, NEM GRUDENTA E NEM ESFARELENTA.</a:t>
            </a:r>
            <a:endParaRPr b="1" sz="1600">
              <a:solidFill>
                <a:schemeClr val="lt1"/>
              </a:solidFill>
              <a:latin typeface="Comic Sans MS"/>
              <a:ea typeface="Comic Sans MS"/>
              <a:cs typeface="Comic Sans MS"/>
              <a:sym typeface="Comic Sans MS"/>
            </a:endParaRPr>
          </a:p>
          <a:p>
            <a:pPr indent="0" lvl="0" marL="0" rtl="0" algn="l">
              <a:lnSpc>
                <a:spcPct val="115000"/>
              </a:lnSpc>
              <a:spcBef>
                <a:spcPts val="1200"/>
              </a:spcBef>
              <a:spcAft>
                <a:spcPts val="0"/>
              </a:spcAft>
              <a:buClr>
                <a:schemeClr val="dk1"/>
              </a:buClr>
              <a:buSzPts val="1100"/>
              <a:buFont typeface="Arial"/>
              <a:buNone/>
            </a:pPr>
            <a:r>
              <a:rPr b="1" lang="pt-BR" sz="1600">
                <a:solidFill>
                  <a:schemeClr val="lt1"/>
                </a:solidFill>
                <a:latin typeface="Comic Sans MS"/>
                <a:ea typeface="Comic Sans MS"/>
                <a:cs typeface="Comic Sans MS"/>
                <a:sym typeface="Comic Sans MS"/>
              </a:rPr>
              <a:t>CASO A MASSA AINDA ESTEJA GRUDANDO MUITO NAS MÃOS, COLOQUE UM POUCO MAIS DE TRIGO ATÉ QUE FIQUE CONSISTENTE. MAS SE ELA ESTIVER ESFARELANDO E SE DESFAZENDO, COLOQUE MAIS DE ÁGUA.</a:t>
            </a:r>
            <a:endParaRPr b="1" sz="1600">
              <a:solidFill>
                <a:schemeClr val="lt1"/>
              </a:solidFill>
              <a:latin typeface="Comic Sans MS"/>
              <a:ea typeface="Comic Sans MS"/>
              <a:cs typeface="Comic Sans MS"/>
              <a:sym typeface="Comic Sans MS"/>
            </a:endParaRPr>
          </a:p>
          <a:p>
            <a:pPr indent="0" lvl="0" marL="0" rtl="0" algn="l">
              <a:lnSpc>
                <a:spcPct val="115000"/>
              </a:lnSpc>
              <a:spcBef>
                <a:spcPts val="1200"/>
              </a:spcBef>
              <a:spcAft>
                <a:spcPts val="0"/>
              </a:spcAft>
              <a:buClr>
                <a:schemeClr val="dk1"/>
              </a:buClr>
              <a:buSzPts val="1100"/>
              <a:buFont typeface="Arial"/>
              <a:buNone/>
            </a:pPr>
            <a:r>
              <a:rPr b="1" lang="pt-BR" sz="1600">
                <a:solidFill>
                  <a:schemeClr val="lt1"/>
                </a:solidFill>
                <a:latin typeface="Comic Sans MS"/>
                <a:ea typeface="Comic Sans MS"/>
                <a:cs typeface="Comic Sans MS"/>
                <a:sym typeface="Comic Sans MS"/>
              </a:rPr>
              <a:t>DEPOIS QUE A MASSA ESTIVER PRONTA, SEPARE EM PEQUENAS PORÇÕES PARA COLOCAR O CORANTE. PARA COLORIR É SÓ ABRIR A MASSA E ADICIONAR TRÊS GOTINHAS DO CORANTE E AMASSAR ATÉ QUE A COR ESTEJA PRESENTE EM TODA A MASSA. FAÇA O PROCESSO NOVAMENTE COM TODAS AS CORES E PRONTO!</a:t>
            </a:r>
            <a:endParaRPr b="1" sz="1600">
              <a:solidFill>
                <a:schemeClr val="lt1"/>
              </a:solidFill>
              <a:latin typeface="Comic Sans MS"/>
              <a:ea typeface="Comic Sans MS"/>
              <a:cs typeface="Comic Sans MS"/>
              <a:sym typeface="Comic Sans MS"/>
            </a:endParaRPr>
          </a:p>
          <a:p>
            <a:pPr indent="0" lvl="0" marL="0" rtl="0" algn="just">
              <a:lnSpc>
                <a:spcPct val="115000"/>
              </a:lnSpc>
              <a:spcBef>
                <a:spcPts val="0"/>
              </a:spcBef>
              <a:spcAft>
                <a:spcPts val="0"/>
              </a:spcAft>
              <a:buClr>
                <a:schemeClr val="dk1"/>
              </a:buClr>
              <a:buSzPts val="1100"/>
              <a:buFont typeface="Arial"/>
              <a:buNone/>
            </a:pPr>
            <a:r>
              <a:rPr lang="pt-BR" sz="1000">
                <a:solidFill>
                  <a:srgbClr val="FF0000"/>
                </a:solidFill>
              </a:rPr>
              <a:t> </a:t>
            </a:r>
            <a:endParaRPr sz="1000">
              <a:solidFill>
                <a:srgbClr val="FF0000"/>
              </a:solidFill>
            </a:endParaRPr>
          </a:p>
          <a:p>
            <a:pPr indent="0" lvl="0" marL="0" rtl="0" algn="l">
              <a:lnSpc>
                <a:spcPct val="115000"/>
              </a:lnSpc>
              <a:spcBef>
                <a:spcPts val="1200"/>
              </a:spcBef>
              <a:spcAft>
                <a:spcPts val="0"/>
              </a:spcAft>
              <a:buClr>
                <a:schemeClr val="dk1"/>
              </a:buClr>
              <a:buSzPts val="1100"/>
              <a:buFont typeface="Arial"/>
              <a:buNone/>
            </a:pPr>
            <a:r>
              <a:rPr lang="pt-BR" sz="1000">
                <a:solidFill>
                  <a:srgbClr val="FF0000"/>
                </a:solidFill>
              </a:rPr>
              <a:t> </a:t>
            </a:r>
            <a:endParaRPr sz="1000">
              <a:solidFill>
                <a:srgbClr val="FF0000"/>
              </a:solidFill>
            </a:endParaRPr>
          </a:p>
          <a:p>
            <a:pPr indent="0" lvl="0" marL="0" marR="0" rtl="0" algn="l">
              <a:lnSpc>
                <a:spcPct val="100000"/>
              </a:lnSpc>
              <a:spcBef>
                <a:spcPts val="1200"/>
              </a:spcBef>
              <a:spcAft>
                <a:spcPts val="0"/>
              </a:spcAft>
              <a:buClr>
                <a:srgbClr val="000000"/>
              </a:buClr>
              <a:buSzPts val="1800"/>
              <a:buFont typeface="Arial"/>
              <a:buNone/>
            </a:pPr>
            <a:r>
              <a:t/>
            </a:r>
            <a:endParaRPr sz="2200">
              <a:solidFill>
                <a:schemeClr val="lt1"/>
              </a:solidFill>
              <a:latin typeface="Comic Sans MS"/>
              <a:ea typeface="Comic Sans MS"/>
              <a:cs typeface="Comic Sans MS"/>
              <a:sym typeface="Comic Sans M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0"/>
          <p:cNvSpPr txBox="1"/>
          <p:nvPr/>
        </p:nvSpPr>
        <p:spPr>
          <a:xfrm>
            <a:off x="251791" y="225287"/>
            <a:ext cx="115293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pt-BR" sz="4000" u="none" cap="none" strike="noStrike">
                <a:solidFill>
                  <a:schemeClr val="lt1"/>
                </a:solidFill>
                <a:latin typeface="Comic Sans MS"/>
                <a:ea typeface="Comic Sans MS"/>
                <a:cs typeface="Comic Sans MS"/>
                <a:sym typeface="Comic Sans MS"/>
              </a:rPr>
              <a:t>SANDUÍCHE DO ASHANINKA - </a:t>
            </a:r>
            <a:r>
              <a:rPr lang="pt-BR" sz="4000">
                <a:solidFill>
                  <a:schemeClr val="lt1"/>
                </a:solidFill>
                <a:latin typeface="Comic Sans MS"/>
                <a:ea typeface="Comic Sans MS"/>
                <a:cs typeface="Comic Sans MS"/>
                <a:sym typeface="Comic Sans MS"/>
              </a:rPr>
              <a:t>MAIO/2021</a:t>
            </a:r>
            <a:endParaRPr b="0" i="0" sz="100" u="none" cap="none" strike="noStrike">
              <a:solidFill>
                <a:srgbClr val="000000"/>
              </a:solidFill>
              <a:latin typeface="Comic Sans MS"/>
              <a:ea typeface="Comic Sans MS"/>
              <a:cs typeface="Comic Sans MS"/>
              <a:sym typeface="Comic Sans MS"/>
            </a:endParaRPr>
          </a:p>
        </p:txBody>
      </p:sp>
      <p:pic>
        <p:nvPicPr>
          <p:cNvPr id="287" name="Google Shape;287;p20"/>
          <p:cNvPicPr preferRelativeResize="0"/>
          <p:nvPr/>
        </p:nvPicPr>
        <p:blipFill rotWithShape="1">
          <a:blip r:embed="rId3">
            <a:alphaModFix/>
          </a:blip>
          <a:srcRect b="16062" l="0" r="0" t="6667"/>
          <a:stretch/>
        </p:blipFill>
        <p:spPr>
          <a:xfrm>
            <a:off x="2809142" y="1052420"/>
            <a:ext cx="5434666" cy="2358887"/>
          </a:xfrm>
          <a:prstGeom prst="rect">
            <a:avLst/>
          </a:prstGeom>
          <a:noFill/>
          <a:ln>
            <a:noFill/>
          </a:ln>
        </p:spPr>
      </p:pic>
      <p:pic>
        <p:nvPicPr>
          <p:cNvPr id="288" name="Google Shape;288;p20"/>
          <p:cNvPicPr preferRelativeResize="0"/>
          <p:nvPr/>
        </p:nvPicPr>
        <p:blipFill rotWithShape="1">
          <a:blip r:embed="rId4">
            <a:alphaModFix/>
          </a:blip>
          <a:srcRect b="15648" l="34254" r="0" t="9586"/>
          <a:stretch/>
        </p:blipFill>
        <p:spPr>
          <a:xfrm>
            <a:off x="6480313" y="2272493"/>
            <a:ext cx="4002157" cy="2584174"/>
          </a:xfrm>
          <a:prstGeom prst="rect">
            <a:avLst/>
          </a:prstGeom>
          <a:noFill/>
          <a:ln>
            <a:noFill/>
          </a:ln>
        </p:spPr>
      </p:pic>
      <p:sp>
        <p:nvSpPr>
          <p:cNvPr id="289" name="Google Shape;289;p20"/>
          <p:cNvSpPr txBox="1"/>
          <p:nvPr/>
        </p:nvSpPr>
        <p:spPr>
          <a:xfrm>
            <a:off x="251791" y="4253948"/>
            <a:ext cx="1152900" cy="27588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900"/>
              <a:buFont typeface="Arial"/>
              <a:buNone/>
            </a:pPr>
            <a:r>
              <a:rPr b="1" i="0" lang="pt-BR" sz="900" u="sng" cap="none" strike="noStrike">
                <a:solidFill>
                  <a:schemeClr val="lt1"/>
                </a:solidFill>
                <a:latin typeface="Comic Sans MS"/>
                <a:ea typeface="Comic Sans MS"/>
                <a:cs typeface="Comic Sans MS"/>
                <a:sym typeface="Comic Sans MS"/>
              </a:rPr>
              <a:t>ALICE GARCIA</a:t>
            </a:r>
            <a:endParaRPr b="0"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PÃO DE MILHO</a:t>
            </a:r>
            <a:endParaRPr b="0"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MILHO</a:t>
            </a:r>
            <a:endParaRPr b="0"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TOMATE</a:t>
            </a:r>
            <a:endParaRPr b="0"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MARGARINA</a:t>
            </a:r>
            <a:endParaRPr b="0"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SALAMINHO</a:t>
            </a:r>
            <a:endParaRPr b="0"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BATATA PALHA</a:t>
            </a:r>
            <a:endParaRPr b="0"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SANDUÍCHE - EMÍLIA</a:t>
            </a:r>
            <a:endParaRPr b="0"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800"/>
              <a:buFont typeface="Arial"/>
              <a:buNone/>
            </a:pPr>
            <a:r>
              <a:rPr b="0" i="0" lang="pt-BR" sz="8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lt1"/>
              </a:solidFill>
              <a:latin typeface="Lustria"/>
              <a:ea typeface="Lustria"/>
              <a:cs typeface="Lustria"/>
              <a:sym typeface="Lustria"/>
            </a:endParaRPr>
          </a:p>
        </p:txBody>
      </p:sp>
      <p:sp>
        <p:nvSpPr>
          <p:cNvPr id="290" name="Google Shape;290;p20"/>
          <p:cNvSpPr txBox="1"/>
          <p:nvPr/>
        </p:nvSpPr>
        <p:spPr>
          <a:xfrm>
            <a:off x="251802" y="1451125"/>
            <a:ext cx="1861500" cy="22569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000"/>
              <a:buFont typeface="Arial"/>
              <a:buNone/>
            </a:pPr>
            <a:r>
              <a:rPr b="1" i="0" lang="pt-BR" sz="900" u="sng" cap="none" strike="noStrike">
                <a:solidFill>
                  <a:schemeClr val="lt1"/>
                </a:solidFill>
                <a:latin typeface="Comic Sans MS"/>
                <a:ea typeface="Comic Sans MS"/>
                <a:cs typeface="Comic Sans MS"/>
                <a:sym typeface="Comic Sans MS"/>
              </a:rPr>
              <a:t>ALICE OLIVEIRA</a:t>
            </a:r>
            <a:endParaRPr b="0"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1000"/>
              <a:buFont typeface="Arial"/>
              <a:buNone/>
            </a:pPr>
            <a:r>
              <a:rPr b="1" i="0" lang="pt-BR" sz="900" u="none" cap="none" strike="noStrike">
                <a:solidFill>
                  <a:schemeClr val="lt1"/>
                </a:solidFill>
                <a:latin typeface="Comic Sans MS"/>
                <a:ea typeface="Comic Sans MS"/>
                <a:cs typeface="Comic Sans MS"/>
                <a:sym typeface="Comic Sans MS"/>
              </a:rPr>
              <a:t>PÃO DE FORMA</a:t>
            </a:r>
            <a:endParaRPr b="0"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1000"/>
              <a:buFont typeface="Arial"/>
              <a:buNone/>
            </a:pPr>
            <a:r>
              <a:rPr b="1" i="0" lang="pt-BR" sz="900" u="none" cap="none" strike="noStrike">
                <a:solidFill>
                  <a:schemeClr val="lt1"/>
                </a:solidFill>
                <a:latin typeface="Comic Sans MS"/>
                <a:ea typeface="Comic Sans MS"/>
                <a:cs typeface="Comic Sans MS"/>
                <a:sym typeface="Comic Sans MS"/>
              </a:rPr>
              <a:t>PEITO DE PERU</a:t>
            </a:r>
            <a:endParaRPr b="0"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1000"/>
              <a:buFont typeface="Arial"/>
              <a:buNone/>
            </a:pPr>
            <a:r>
              <a:rPr b="1" i="0" lang="pt-BR" sz="900" u="none" cap="none" strike="noStrike">
                <a:solidFill>
                  <a:schemeClr val="lt1"/>
                </a:solidFill>
                <a:latin typeface="Comic Sans MS"/>
                <a:ea typeface="Comic Sans MS"/>
                <a:cs typeface="Comic Sans MS"/>
                <a:sym typeface="Comic Sans MS"/>
              </a:rPr>
              <a:t>QUEIJO</a:t>
            </a:r>
            <a:endParaRPr b="0"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1000"/>
              <a:buFont typeface="Arial"/>
              <a:buNone/>
            </a:pPr>
            <a:r>
              <a:rPr b="1" i="0" lang="pt-BR" sz="900" u="none" cap="none" strike="noStrike">
                <a:solidFill>
                  <a:schemeClr val="lt1"/>
                </a:solidFill>
                <a:latin typeface="Comic Sans MS"/>
                <a:ea typeface="Comic Sans MS"/>
                <a:cs typeface="Comic Sans MS"/>
                <a:sym typeface="Comic Sans MS"/>
              </a:rPr>
              <a:t>GELÉIA</a:t>
            </a:r>
            <a:endParaRPr b="0"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1000"/>
              <a:buFont typeface="Arial"/>
              <a:buNone/>
            </a:pPr>
            <a:r>
              <a:rPr b="1" i="0" lang="pt-BR" sz="900" u="none" cap="none" strike="noStrike">
                <a:solidFill>
                  <a:schemeClr val="lt1"/>
                </a:solidFill>
                <a:latin typeface="Comic Sans MS"/>
                <a:ea typeface="Comic Sans MS"/>
                <a:cs typeface="Comic Sans MS"/>
                <a:sym typeface="Comic Sans MS"/>
              </a:rPr>
              <a:t>NOME DO SANDUÍCHE – FLORZINHA</a:t>
            </a:r>
            <a:endParaRPr b="0"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800"/>
              <a:buFont typeface="Arial"/>
              <a:buNone/>
            </a:pPr>
            <a:r>
              <a:rPr b="1" i="0" lang="pt-BR" sz="8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lt1"/>
              </a:solidFill>
              <a:latin typeface="Lustria"/>
              <a:ea typeface="Lustria"/>
              <a:cs typeface="Lustria"/>
              <a:sym typeface="Lustria"/>
            </a:endParaRPr>
          </a:p>
        </p:txBody>
      </p:sp>
      <p:sp>
        <p:nvSpPr>
          <p:cNvPr id="291" name="Google Shape;291;p20"/>
          <p:cNvSpPr txBox="1"/>
          <p:nvPr/>
        </p:nvSpPr>
        <p:spPr>
          <a:xfrm>
            <a:off x="2001075" y="3652101"/>
            <a:ext cx="1524000" cy="32769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900"/>
              <a:buFont typeface="Arial"/>
              <a:buNone/>
            </a:pPr>
            <a:r>
              <a:rPr b="1" i="0" lang="pt-BR" sz="900" u="sng" cap="none" strike="noStrike">
                <a:solidFill>
                  <a:schemeClr val="lt1"/>
                </a:solidFill>
                <a:latin typeface="Comic Sans MS"/>
                <a:ea typeface="Comic Sans MS"/>
                <a:cs typeface="Comic Sans MS"/>
                <a:sym typeface="Comic Sans MS"/>
              </a:rPr>
              <a:t>FRANCISCO KAIUCA</a:t>
            </a:r>
            <a:endParaRPr b="1" i="0" sz="900" u="sng" cap="none" strike="noStrike">
              <a:solidFill>
                <a:schemeClr val="lt1"/>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PÃO FRANCÊS</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TOMATE</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QUEIJO COTTAGE</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QUEIJO</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BETERRABA</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CENOURA</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PEPINO</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MILHO</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CREAM CHEESE</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SANDUÍCHE  - CARA DE TELEVISÃO</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lt1"/>
              </a:solidFill>
              <a:latin typeface="Lustria"/>
              <a:ea typeface="Lustria"/>
              <a:cs typeface="Lustria"/>
              <a:sym typeface="Lustria"/>
            </a:endParaRPr>
          </a:p>
        </p:txBody>
      </p:sp>
      <p:sp>
        <p:nvSpPr>
          <p:cNvPr id="292" name="Google Shape;292;p20"/>
          <p:cNvSpPr txBox="1"/>
          <p:nvPr/>
        </p:nvSpPr>
        <p:spPr>
          <a:xfrm>
            <a:off x="3922643" y="4068417"/>
            <a:ext cx="1524000" cy="28779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800"/>
              <a:buFont typeface="Arial"/>
              <a:buNone/>
            </a:pPr>
            <a:r>
              <a:rPr b="1" lang="pt-BR" sz="800" u="sng">
                <a:solidFill>
                  <a:schemeClr val="lt1"/>
                </a:solidFill>
              </a:rPr>
              <a:t>J</a:t>
            </a:r>
            <a:r>
              <a:rPr b="1" i="0" lang="pt-BR" sz="900" u="sng" cap="none" strike="noStrike">
                <a:solidFill>
                  <a:schemeClr val="lt1"/>
                </a:solidFill>
                <a:latin typeface="Comic Sans MS"/>
                <a:ea typeface="Comic Sans MS"/>
                <a:cs typeface="Comic Sans MS"/>
                <a:sym typeface="Comic Sans MS"/>
              </a:rPr>
              <a:t>ÚLIO</a:t>
            </a:r>
            <a:endParaRPr b="1" i="0" sz="900" u="sng" cap="none" strike="noStrike">
              <a:solidFill>
                <a:schemeClr val="lt1"/>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PÃO FRANCÊS</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PASTA DE OVO</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QUEIJO PRATO</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MUÇARELA</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ALFACE</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CENOURA RALADA</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TOMATE</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MOSTARDA</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 SANDUÍCHE– ALBA</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lt1"/>
              </a:solidFill>
              <a:latin typeface="Lustria"/>
              <a:ea typeface="Lustria"/>
              <a:cs typeface="Lustria"/>
              <a:sym typeface="Lustria"/>
            </a:endParaRPr>
          </a:p>
        </p:txBody>
      </p:sp>
      <p:sp>
        <p:nvSpPr>
          <p:cNvPr id="293" name="Google Shape;293;p20"/>
          <p:cNvSpPr txBox="1"/>
          <p:nvPr/>
        </p:nvSpPr>
        <p:spPr>
          <a:xfrm>
            <a:off x="5606305" y="5035826"/>
            <a:ext cx="1524000" cy="19200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900"/>
              <a:buFont typeface="Arial"/>
              <a:buNone/>
            </a:pPr>
            <a:r>
              <a:rPr b="1" i="0" lang="pt-BR" sz="900" u="sng" cap="none" strike="noStrike">
                <a:solidFill>
                  <a:schemeClr val="lt1"/>
                </a:solidFill>
                <a:latin typeface="Comic Sans MS"/>
                <a:ea typeface="Comic Sans MS"/>
                <a:cs typeface="Comic Sans MS"/>
                <a:sym typeface="Comic Sans MS"/>
              </a:rPr>
              <a:t>HELENA</a:t>
            </a:r>
            <a:endParaRPr b="1" i="0" sz="900" u="sng" cap="none" strike="noStrike">
              <a:solidFill>
                <a:schemeClr val="lt1"/>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CENOURA</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TOMATE</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QUEIJO</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NOME DO SANDUÍCHE DA HELENA – HELENA</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800"/>
              </a:spcBef>
              <a:spcAft>
                <a:spcPts val="0"/>
              </a:spcAft>
              <a:buClr>
                <a:srgbClr val="000000"/>
              </a:buClr>
              <a:buSzPts val="1800"/>
              <a:buFont typeface="Arial"/>
              <a:buNone/>
            </a:pPr>
            <a:r>
              <a:t/>
            </a:r>
            <a:endParaRPr b="1" i="0" sz="1800" u="none" cap="none" strike="noStrike">
              <a:solidFill>
                <a:schemeClr val="lt1"/>
              </a:solidFill>
              <a:latin typeface="Lustria"/>
              <a:ea typeface="Lustria"/>
              <a:cs typeface="Lustria"/>
              <a:sym typeface="Lustria"/>
            </a:endParaRPr>
          </a:p>
        </p:txBody>
      </p:sp>
      <p:sp>
        <p:nvSpPr>
          <p:cNvPr id="294" name="Google Shape;294;p20"/>
          <p:cNvSpPr txBox="1"/>
          <p:nvPr/>
        </p:nvSpPr>
        <p:spPr>
          <a:xfrm>
            <a:off x="7435744" y="5035826"/>
            <a:ext cx="1045500" cy="13728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900"/>
              <a:buFont typeface="Arial"/>
              <a:buNone/>
            </a:pPr>
            <a:r>
              <a:rPr b="1" i="0" lang="pt-BR" sz="900" u="sng" cap="none" strike="noStrike">
                <a:solidFill>
                  <a:schemeClr val="lt1"/>
                </a:solidFill>
                <a:latin typeface="Comic Sans MS"/>
                <a:ea typeface="Comic Sans MS"/>
                <a:cs typeface="Comic Sans MS"/>
                <a:sym typeface="Comic Sans MS"/>
              </a:rPr>
              <a:t>LUCAS</a:t>
            </a:r>
            <a:endParaRPr b="1" i="0" sz="900" u="sng" cap="none" strike="noStrike">
              <a:solidFill>
                <a:schemeClr val="lt1"/>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QUEIJO</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CENOURA</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PÃO</a:t>
            </a:r>
            <a:endParaRPr b="1" i="0" sz="15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800"/>
              </a:spcBef>
              <a:spcAft>
                <a:spcPts val="0"/>
              </a:spcAft>
              <a:buClr>
                <a:srgbClr val="000000"/>
              </a:buClr>
              <a:buSzPts val="1800"/>
              <a:buFont typeface="Arial"/>
              <a:buNone/>
            </a:pPr>
            <a:r>
              <a:t/>
            </a:r>
            <a:endParaRPr b="1" i="0" sz="1800" u="none" cap="none" strike="noStrike">
              <a:solidFill>
                <a:schemeClr val="lt1"/>
              </a:solidFill>
              <a:latin typeface="Lustria"/>
              <a:ea typeface="Lustria"/>
              <a:cs typeface="Lustria"/>
              <a:sym typeface="Lustria"/>
            </a:endParaRPr>
          </a:p>
        </p:txBody>
      </p:sp>
      <p:sp>
        <p:nvSpPr>
          <p:cNvPr id="295" name="Google Shape;295;p20"/>
          <p:cNvSpPr txBox="1"/>
          <p:nvPr/>
        </p:nvSpPr>
        <p:spPr>
          <a:xfrm>
            <a:off x="8481400" y="5035825"/>
            <a:ext cx="1780800" cy="20226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900"/>
              <a:buFont typeface="Arial"/>
              <a:buNone/>
            </a:pPr>
            <a:r>
              <a:rPr b="1" i="0" lang="pt-BR" sz="900" u="sng" cap="none" strike="noStrike">
                <a:solidFill>
                  <a:schemeClr val="lt1"/>
                </a:solidFill>
                <a:latin typeface="Comic Sans MS"/>
                <a:ea typeface="Comic Sans MS"/>
                <a:cs typeface="Comic Sans MS"/>
                <a:sym typeface="Comic Sans MS"/>
              </a:rPr>
              <a:t>LUIZ HENRIQUE</a:t>
            </a:r>
            <a:endParaRPr b="1" i="0" sz="900" u="sng" cap="none" strike="noStrike">
              <a:solidFill>
                <a:schemeClr val="lt1"/>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PÃO</a:t>
            </a:r>
            <a:endParaRPr b="1" i="0" sz="9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1100"/>
              <a:buFont typeface="Arial"/>
              <a:buNone/>
            </a:pPr>
            <a:r>
              <a:rPr b="1" i="0" lang="pt-BR" sz="900" u="none" cap="none" strike="noStrike">
                <a:solidFill>
                  <a:schemeClr val="lt1"/>
                </a:solidFill>
                <a:latin typeface="Comic Sans MS"/>
                <a:ea typeface="Comic Sans MS"/>
                <a:cs typeface="Comic Sans MS"/>
                <a:sym typeface="Comic Sans MS"/>
              </a:rPr>
              <a:t>MANTEIGA</a:t>
            </a:r>
            <a:endParaRPr b="1" i="0" sz="900" u="none" cap="none" strike="noStrike">
              <a:solidFill>
                <a:schemeClr val="lt1"/>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1100"/>
              <a:buFont typeface="Arial"/>
              <a:buNone/>
            </a:pPr>
            <a:r>
              <a:rPr b="1" i="0" lang="pt-BR" sz="900" u="none" cap="none" strike="noStrike">
                <a:solidFill>
                  <a:schemeClr val="lt1"/>
                </a:solidFill>
                <a:latin typeface="Comic Sans MS"/>
                <a:ea typeface="Comic Sans MS"/>
                <a:cs typeface="Comic Sans MS"/>
                <a:sym typeface="Comic Sans MS"/>
              </a:rPr>
              <a:t>BISNAGUINHA</a:t>
            </a:r>
            <a:endParaRPr b="1" i="0" sz="900" u="none" cap="none" strike="noStrike">
              <a:solidFill>
                <a:schemeClr val="lt1"/>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QUEIJO</a:t>
            </a:r>
            <a:endParaRPr b="1" i="0" sz="9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NOME DO SANDUÍCHE DO LUIZ – GOKU</a:t>
            </a:r>
            <a:endParaRPr b="1" i="0" sz="9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lt1"/>
              </a:solidFill>
              <a:latin typeface="Lustria"/>
              <a:ea typeface="Lustria"/>
              <a:cs typeface="Lustria"/>
              <a:sym typeface="Lustria"/>
            </a:endParaRPr>
          </a:p>
        </p:txBody>
      </p:sp>
      <p:sp>
        <p:nvSpPr>
          <p:cNvPr id="296" name="Google Shape;296;p20"/>
          <p:cNvSpPr txBox="1"/>
          <p:nvPr/>
        </p:nvSpPr>
        <p:spPr>
          <a:xfrm>
            <a:off x="10470350" y="5178700"/>
            <a:ext cx="15240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900"/>
              <a:buFont typeface="Arial"/>
              <a:buNone/>
            </a:pPr>
            <a:r>
              <a:rPr b="1" i="0" lang="pt-BR" sz="900" u="sng" cap="none" strike="noStrike">
                <a:solidFill>
                  <a:schemeClr val="lt1"/>
                </a:solidFill>
                <a:latin typeface="Comic Sans MS"/>
                <a:ea typeface="Comic Sans MS"/>
                <a:cs typeface="Comic Sans MS"/>
                <a:sym typeface="Comic Sans MS"/>
              </a:rPr>
              <a:t>VICENTE</a:t>
            </a:r>
            <a:endParaRPr b="1" i="0" sz="900" u="sng" cap="none" strike="noStrike">
              <a:solidFill>
                <a:schemeClr val="lt1"/>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REQUEIJÃO</a:t>
            </a:r>
            <a:endParaRPr b="1" i="0" sz="9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QUEIJO</a:t>
            </a:r>
            <a:endParaRPr b="1" i="0" sz="9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900"/>
              <a:buFont typeface="Arial"/>
              <a:buNone/>
            </a:pPr>
            <a:r>
              <a:rPr b="1" i="0" lang="pt-BR" sz="900" u="none" cap="none" strike="noStrike">
                <a:solidFill>
                  <a:schemeClr val="lt1"/>
                </a:solidFill>
                <a:latin typeface="Comic Sans MS"/>
                <a:ea typeface="Comic Sans MS"/>
                <a:cs typeface="Comic Sans MS"/>
                <a:sym typeface="Comic Sans MS"/>
              </a:rPr>
              <a:t>NOME DO SANDUÍCHE  DO VICENTE - PÃOZINHO QUENTINHO</a:t>
            </a:r>
            <a:endParaRPr b="1" i="0" sz="900" u="none" cap="none" strike="noStrike">
              <a:solidFill>
                <a:srgbClr val="000000"/>
              </a:solidFill>
              <a:latin typeface="Comic Sans MS"/>
              <a:ea typeface="Comic Sans MS"/>
              <a:cs typeface="Comic Sans MS"/>
              <a:sym typeface="Comic Sans MS"/>
            </a:endParaRPr>
          </a:p>
          <a:p>
            <a:pPr indent="0" lvl="0" marL="0" marR="0" rtl="0" algn="l">
              <a:lnSpc>
                <a:spcPct val="107000"/>
              </a:lnSpc>
              <a:spcBef>
                <a:spcPts val="800"/>
              </a:spcBef>
              <a:spcAft>
                <a:spcPts val="0"/>
              </a:spcAft>
              <a:buClr>
                <a:srgbClr val="000000"/>
              </a:buClr>
              <a:buSzPts val="800"/>
              <a:buFont typeface="Arial"/>
              <a:buNone/>
            </a:pPr>
            <a:r>
              <a:rPr b="1" i="0" lang="pt-BR" sz="900" u="none" cap="none" strike="noStrike">
                <a:solidFill>
                  <a:schemeClr val="lt1"/>
                </a:solidFill>
              </a:rPr>
              <a:t> </a:t>
            </a:r>
            <a:endParaRPr b="1" i="0" sz="900" u="none" cap="none" strike="noStrike">
              <a:solidFill>
                <a:srgbClr val="000000"/>
              </a:solidFill>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lt1"/>
              </a:solidFill>
              <a:latin typeface="Lustria"/>
              <a:ea typeface="Lustria"/>
              <a:cs typeface="Lustria"/>
              <a:sym typeface="Lustri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1"/>
          <p:cNvSpPr txBox="1"/>
          <p:nvPr/>
        </p:nvSpPr>
        <p:spPr>
          <a:xfrm>
            <a:off x="25" y="-16675"/>
            <a:ext cx="12192000" cy="7074000"/>
          </a:xfrm>
          <a:prstGeom prst="rect">
            <a:avLst/>
          </a:prstGeom>
          <a:noFill/>
          <a:ln>
            <a:noFill/>
          </a:ln>
        </p:spPr>
        <p:txBody>
          <a:bodyPr anchorCtr="0" anchor="t" bIns="45700" lIns="91425" spcFirstLastPara="1" rIns="91425" wrap="square" tIns="45700">
            <a:spAutoFit/>
          </a:bodyPr>
          <a:lstStyle/>
          <a:p>
            <a:pPr indent="0" lvl="0" marL="0" rtl="0" algn="just">
              <a:lnSpc>
                <a:spcPct val="115000"/>
              </a:lnSpc>
              <a:spcBef>
                <a:spcPts val="1200"/>
              </a:spcBef>
              <a:spcAft>
                <a:spcPts val="0"/>
              </a:spcAft>
              <a:buClr>
                <a:schemeClr val="dk1"/>
              </a:buClr>
              <a:buSzPts val="1100"/>
              <a:buFont typeface="Arial"/>
              <a:buNone/>
            </a:pPr>
            <a:r>
              <a:rPr b="1" lang="pt-BR" sz="3200">
                <a:solidFill>
                  <a:schemeClr val="lt1"/>
                </a:solidFill>
                <a:latin typeface="Comic Sans MS"/>
                <a:ea typeface="Comic Sans MS"/>
                <a:cs typeface="Comic Sans MS"/>
                <a:sym typeface="Comic Sans MS"/>
              </a:rPr>
              <a:t>OUVIMOS A HISTÓRIA “O SANDUÍCHE DA MARICOTA” CONTADA PELA VALÉRIA, DINAMIZADORA DA BIBLIOTECA, E FIZEMOS O NOSSO PRIMEIRO LANCHE COLETIVO: OS SANDUÍCHES DO ASHANINKA! </a:t>
            </a:r>
            <a:endParaRPr b="1" sz="3200">
              <a:solidFill>
                <a:schemeClr val="lt1"/>
              </a:solidFill>
              <a:latin typeface="Comic Sans MS"/>
              <a:ea typeface="Comic Sans MS"/>
              <a:cs typeface="Comic Sans MS"/>
              <a:sym typeface="Comic Sans MS"/>
            </a:endParaRPr>
          </a:p>
          <a:p>
            <a:pPr indent="0" lvl="0" marL="0" rtl="0" algn="just">
              <a:lnSpc>
                <a:spcPct val="115000"/>
              </a:lnSpc>
              <a:spcBef>
                <a:spcPts val="800"/>
              </a:spcBef>
              <a:spcAft>
                <a:spcPts val="0"/>
              </a:spcAft>
              <a:buClr>
                <a:schemeClr val="dk1"/>
              </a:buClr>
              <a:buSzPts val="1100"/>
              <a:buFont typeface="Arial"/>
              <a:buNone/>
            </a:pPr>
            <a:r>
              <a:rPr b="1" lang="pt-BR" sz="3200">
                <a:solidFill>
                  <a:schemeClr val="lt1"/>
                </a:solidFill>
                <a:latin typeface="Comic Sans MS"/>
                <a:ea typeface="Comic Sans MS"/>
                <a:cs typeface="Comic Sans MS"/>
                <a:sym typeface="Comic Sans MS"/>
              </a:rPr>
              <a:t>CONVERSAMOS SOBRE A HISTÓRIA, CONTAMOS COMO ESTAVA E O QUE TINHA NO SANDUÍCHE DE CADA UM.</a:t>
            </a:r>
            <a:endParaRPr b="1" sz="3200">
              <a:solidFill>
                <a:schemeClr val="lt1"/>
              </a:solidFill>
              <a:latin typeface="Comic Sans MS"/>
              <a:ea typeface="Comic Sans MS"/>
              <a:cs typeface="Comic Sans MS"/>
              <a:sym typeface="Comic Sans MS"/>
            </a:endParaRPr>
          </a:p>
          <a:p>
            <a:pPr indent="0" lvl="0" marL="0" rtl="0" algn="just">
              <a:lnSpc>
                <a:spcPct val="115000"/>
              </a:lnSpc>
              <a:spcBef>
                <a:spcPts val="1200"/>
              </a:spcBef>
              <a:spcAft>
                <a:spcPts val="0"/>
              </a:spcAft>
              <a:buClr>
                <a:schemeClr val="dk1"/>
              </a:buClr>
              <a:buSzPts val="1100"/>
              <a:buFont typeface="Arial"/>
              <a:buNone/>
            </a:pPr>
            <a:r>
              <a:rPr b="1" lang="pt-BR" sz="3200">
                <a:solidFill>
                  <a:schemeClr val="lt1"/>
                </a:solidFill>
                <a:latin typeface="Comic Sans MS"/>
                <a:ea typeface="Comic Sans MS"/>
                <a:cs typeface="Comic Sans MS"/>
                <a:sym typeface="Comic Sans MS"/>
              </a:rPr>
              <a:t>FIZEMOS UMA LISTA DE GOSTOSURAS QUE APARECERAM PARA COMPOR O SANDUÍCHE E CADA CRIANÇA TAMBÉM ESCOLHEU UM NOME PARA O SEU SANDUÍCHE.</a:t>
            </a:r>
            <a:endParaRPr b="1" sz="3200">
              <a:solidFill>
                <a:schemeClr val="lt1"/>
              </a:solidFill>
              <a:latin typeface="Comic Sans MS"/>
              <a:ea typeface="Comic Sans MS"/>
              <a:cs typeface="Comic Sans MS"/>
              <a:sym typeface="Comic Sans MS"/>
            </a:endParaRPr>
          </a:p>
          <a:p>
            <a:pPr indent="0" lvl="0" marL="0" marR="0" rtl="0" algn="just">
              <a:lnSpc>
                <a:spcPct val="107000"/>
              </a:lnSpc>
              <a:spcBef>
                <a:spcPts val="1200"/>
              </a:spcBef>
              <a:spcAft>
                <a:spcPts val="0"/>
              </a:spcAft>
              <a:buClr>
                <a:srgbClr val="000000"/>
              </a:buClr>
              <a:buSzPts val="4100"/>
              <a:buFont typeface="Arial"/>
              <a:buNone/>
            </a:pPr>
            <a:r>
              <a:t/>
            </a:r>
            <a:endParaRPr b="1" sz="3200">
              <a:solidFill>
                <a:srgbClr val="FFFFFF"/>
              </a:solidFill>
              <a:latin typeface="Comic Sans MS"/>
              <a:ea typeface="Comic Sans MS"/>
              <a:cs typeface="Comic Sans MS"/>
              <a:sym typeface="Comic Sans MS"/>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lt1"/>
              </a:solidFill>
              <a:latin typeface="Lustria"/>
              <a:ea typeface="Lustria"/>
              <a:cs typeface="Lustria"/>
              <a:sym typeface="Lustri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4"/>
          <p:cNvSpPr txBox="1"/>
          <p:nvPr/>
        </p:nvSpPr>
        <p:spPr>
          <a:xfrm>
            <a:off x="569843" y="304800"/>
            <a:ext cx="9554700" cy="153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Arial"/>
              <a:buNone/>
            </a:pPr>
            <a:r>
              <a:rPr b="0" i="0" lang="pt-BR" sz="4700" u="none" cap="none" strike="noStrike">
                <a:solidFill>
                  <a:schemeClr val="lt1"/>
                </a:solidFill>
                <a:latin typeface="Comic Sans MS"/>
                <a:ea typeface="Comic Sans MS"/>
                <a:cs typeface="Comic Sans MS"/>
                <a:sym typeface="Comic Sans MS"/>
              </a:rPr>
              <a:t>NASCIMENTO DO ASHANINKA </a:t>
            </a:r>
            <a:r>
              <a:rPr lang="pt-BR" sz="4700">
                <a:solidFill>
                  <a:schemeClr val="lt1"/>
                </a:solidFill>
                <a:latin typeface="Comic Sans MS"/>
                <a:ea typeface="Comic Sans MS"/>
                <a:cs typeface="Comic Sans MS"/>
                <a:sym typeface="Comic Sans MS"/>
              </a:rPr>
              <a:t>MAIO/2021</a:t>
            </a:r>
            <a:endParaRPr b="0" i="0" sz="1300" u="none" cap="none" strike="noStrike">
              <a:solidFill>
                <a:srgbClr val="000000"/>
              </a:solidFill>
              <a:latin typeface="Comic Sans MS"/>
              <a:ea typeface="Comic Sans MS"/>
              <a:cs typeface="Comic Sans MS"/>
              <a:sym typeface="Comic Sans MS"/>
            </a:endParaRPr>
          </a:p>
        </p:txBody>
      </p:sp>
      <p:pic>
        <p:nvPicPr>
          <p:cNvPr id="307" name="Google Shape;307;p24"/>
          <p:cNvPicPr preferRelativeResize="0"/>
          <p:nvPr/>
        </p:nvPicPr>
        <p:blipFill rotWithShape="1">
          <a:blip r:embed="rId3">
            <a:alphaModFix/>
          </a:blip>
          <a:srcRect b="0" l="0" r="0" t="0"/>
          <a:stretch/>
        </p:blipFill>
        <p:spPr>
          <a:xfrm>
            <a:off x="4037325" y="2131477"/>
            <a:ext cx="3810000" cy="3505200"/>
          </a:xfrm>
          <a:prstGeom prst="rect">
            <a:avLst/>
          </a:prstGeom>
          <a:noFill/>
          <a:ln>
            <a:noFill/>
          </a:ln>
        </p:spPr>
      </p:pic>
      <p:sp>
        <p:nvSpPr>
          <p:cNvPr id="308" name="Google Shape;308;p24"/>
          <p:cNvSpPr txBox="1"/>
          <p:nvPr/>
        </p:nvSpPr>
        <p:spPr>
          <a:xfrm>
            <a:off x="719725" y="5982550"/>
            <a:ext cx="9404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500">
                <a:solidFill>
                  <a:schemeClr val="lt1"/>
                </a:solidFill>
                <a:latin typeface="Comic Sans MS"/>
                <a:ea typeface="Comic Sans MS"/>
                <a:cs typeface="Comic Sans MS"/>
                <a:sym typeface="Comic Sans MS"/>
              </a:rPr>
              <a:t>https://www.youtube.com/watch?v=aAkwsemlEjg</a:t>
            </a:r>
            <a:endParaRPr sz="2500">
              <a:solidFill>
                <a:schemeClr val="lt1"/>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5"/>
          <p:cNvSpPr txBox="1"/>
          <p:nvPr/>
        </p:nvSpPr>
        <p:spPr>
          <a:xfrm flipH="1">
            <a:off x="238668" y="132522"/>
            <a:ext cx="11523300" cy="44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pt-BR" sz="2300" u="none" cap="none" strike="noStrike">
                <a:solidFill>
                  <a:schemeClr val="lt1"/>
                </a:solidFill>
                <a:latin typeface="Comic Sans MS"/>
                <a:ea typeface="Comic Sans MS"/>
                <a:cs typeface="Comic Sans MS"/>
                <a:sym typeface="Comic Sans MS"/>
              </a:rPr>
              <a:t>NASCIMENTO – ÚTERO – OVO – CASULO (SOM DE DENTRO DA BARRIGA)</a:t>
            </a:r>
            <a:endParaRPr i="0" sz="1300" u="none" cap="none" strike="noStrike">
              <a:solidFill>
                <a:srgbClr val="000000"/>
              </a:solidFill>
              <a:latin typeface="Comic Sans MS"/>
              <a:ea typeface="Comic Sans MS"/>
              <a:cs typeface="Comic Sans MS"/>
              <a:sym typeface="Comic Sans MS"/>
            </a:endParaRPr>
          </a:p>
        </p:txBody>
      </p:sp>
      <p:pic>
        <p:nvPicPr>
          <p:cNvPr id="314" name="Google Shape;314;p25"/>
          <p:cNvPicPr preferRelativeResize="0"/>
          <p:nvPr/>
        </p:nvPicPr>
        <p:blipFill rotWithShape="1">
          <a:blip r:embed="rId3">
            <a:alphaModFix/>
          </a:blip>
          <a:srcRect b="18927" l="9911" r="0" t="8280"/>
          <a:stretch/>
        </p:blipFill>
        <p:spPr>
          <a:xfrm>
            <a:off x="2087216" y="813928"/>
            <a:ext cx="6745357" cy="3048000"/>
          </a:xfrm>
          <a:prstGeom prst="rect">
            <a:avLst/>
          </a:prstGeom>
          <a:noFill/>
          <a:ln>
            <a:noFill/>
          </a:ln>
        </p:spPr>
      </p:pic>
      <p:pic>
        <p:nvPicPr>
          <p:cNvPr id="315" name="Google Shape;315;p25"/>
          <p:cNvPicPr preferRelativeResize="0"/>
          <p:nvPr/>
        </p:nvPicPr>
        <p:blipFill rotWithShape="1">
          <a:blip r:embed="rId4">
            <a:alphaModFix/>
          </a:blip>
          <a:srcRect b="19412" l="0" r="1143" t="9409"/>
          <a:stretch/>
        </p:blipFill>
        <p:spPr>
          <a:xfrm>
            <a:off x="1967947" y="3949148"/>
            <a:ext cx="6864626" cy="277633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6"/>
          <p:cNvSpPr txBox="1"/>
          <p:nvPr/>
        </p:nvSpPr>
        <p:spPr>
          <a:xfrm>
            <a:off x="172275" y="132525"/>
            <a:ext cx="11728200" cy="6333900"/>
          </a:xfrm>
          <a:prstGeom prst="rect">
            <a:avLst/>
          </a:prstGeom>
          <a:noFill/>
          <a:ln>
            <a:noFill/>
          </a:ln>
        </p:spPr>
        <p:txBody>
          <a:bodyPr anchorCtr="0" anchor="t" bIns="45700" lIns="91425" spcFirstLastPara="1" rIns="91425" wrap="square" tIns="45700">
            <a:spAutoFit/>
          </a:bodyPr>
          <a:lstStyle/>
          <a:p>
            <a:pPr indent="0" lvl="0" marL="0" rtl="0" algn="just">
              <a:lnSpc>
                <a:spcPct val="115000"/>
              </a:lnSpc>
              <a:spcBef>
                <a:spcPts val="1200"/>
              </a:spcBef>
              <a:spcAft>
                <a:spcPts val="0"/>
              </a:spcAft>
              <a:buClr>
                <a:schemeClr val="dk1"/>
              </a:buClr>
              <a:buSzPts val="1100"/>
              <a:buFont typeface="Arial"/>
              <a:buNone/>
            </a:pPr>
            <a:r>
              <a:rPr b="1" lang="pt-BR" sz="2900">
                <a:solidFill>
                  <a:schemeClr val="lt1"/>
                </a:solidFill>
                <a:latin typeface="Comic Sans MS"/>
                <a:ea typeface="Comic Sans MS"/>
                <a:cs typeface="Comic Sans MS"/>
                <a:sym typeface="Comic Sans MS"/>
              </a:rPr>
              <a:t>PENSANDO NA CONSTRUÇÃO DA IDENTIDADE DO GRUPO, CONVERSAMOS SOBRE O NASCIMENTO. OUVIMOS O SOM DE DENTRO DA BARRIGA QUANDO ESTÁVAMOS LÁ, </a:t>
            </a:r>
            <a:r>
              <a:rPr b="1" i="1" lang="pt-BR" sz="2900">
                <a:solidFill>
                  <a:schemeClr val="lt1"/>
                </a:solidFill>
                <a:latin typeface="Comic Sans MS"/>
                <a:ea typeface="Comic Sans MS"/>
                <a:cs typeface="Comic Sans MS"/>
                <a:sym typeface="Comic Sans MS"/>
              </a:rPr>
              <a:t>O SOM DO ÚTERO</a:t>
            </a:r>
            <a:r>
              <a:rPr b="1" lang="pt-BR" sz="2900">
                <a:solidFill>
                  <a:schemeClr val="lt1"/>
                </a:solidFill>
                <a:latin typeface="Comic Sans MS"/>
                <a:ea typeface="Comic Sans MS"/>
                <a:cs typeface="Comic Sans MS"/>
                <a:sym typeface="Comic Sans MS"/>
              </a:rPr>
              <a:t>. PERGUNTAMOS PARA AS CRIANÇAS O QUE O SOM PARECIA. VEJAM AS RESPOSTAS QUE SURGIRAM:</a:t>
            </a:r>
            <a:endParaRPr b="1" sz="2900">
              <a:solidFill>
                <a:schemeClr val="lt1"/>
              </a:solidFill>
              <a:latin typeface="Comic Sans MS"/>
              <a:ea typeface="Comic Sans MS"/>
              <a:cs typeface="Comic Sans MS"/>
              <a:sym typeface="Comic Sans MS"/>
            </a:endParaRPr>
          </a:p>
          <a:p>
            <a:pPr indent="0" lvl="0" marL="0" rtl="0" algn="just">
              <a:lnSpc>
                <a:spcPct val="115000"/>
              </a:lnSpc>
              <a:spcBef>
                <a:spcPts val="800"/>
              </a:spcBef>
              <a:spcAft>
                <a:spcPts val="0"/>
              </a:spcAft>
              <a:buClr>
                <a:schemeClr val="dk1"/>
              </a:buClr>
              <a:buSzPts val="1100"/>
              <a:buFont typeface="Arial"/>
              <a:buNone/>
            </a:pPr>
            <a:r>
              <a:rPr b="1" lang="pt-BR" sz="2900">
                <a:solidFill>
                  <a:schemeClr val="lt1"/>
                </a:solidFill>
                <a:latin typeface="Comic Sans MS"/>
                <a:ea typeface="Comic Sans MS"/>
                <a:cs typeface="Comic Sans MS"/>
                <a:sym typeface="Comic Sans MS"/>
              </a:rPr>
              <a:t>“PARECE O SOM DE UMA ONÇA.”</a:t>
            </a:r>
            <a:endParaRPr b="1" sz="2900">
              <a:solidFill>
                <a:schemeClr val="lt1"/>
              </a:solidFill>
              <a:latin typeface="Comic Sans MS"/>
              <a:ea typeface="Comic Sans MS"/>
              <a:cs typeface="Comic Sans MS"/>
              <a:sym typeface="Comic Sans MS"/>
            </a:endParaRPr>
          </a:p>
          <a:p>
            <a:pPr indent="0" lvl="0" marL="0" rtl="0" algn="just">
              <a:lnSpc>
                <a:spcPct val="115000"/>
              </a:lnSpc>
              <a:spcBef>
                <a:spcPts val="800"/>
              </a:spcBef>
              <a:spcAft>
                <a:spcPts val="0"/>
              </a:spcAft>
              <a:buClr>
                <a:schemeClr val="dk1"/>
              </a:buClr>
              <a:buSzPts val="1100"/>
              <a:buFont typeface="Arial"/>
              <a:buNone/>
            </a:pPr>
            <a:r>
              <a:rPr b="1" lang="pt-BR" sz="2900">
                <a:solidFill>
                  <a:schemeClr val="lt1"/>
                </a:solidFill>
                <a:latin typeface="Comic Sans MS"/>
                <a:ea typeface="Comic Sans MS"/>
                <a:cs typeface="Comic Sans MS"/>
                <a:sym typeface="Comic Sans MS"/>
              </a:rPr>
              <a:t>“ACHO QUE É UM LEÃO.”</a:t>
            </a:r>
            <a:endParaRPr b="1" sz="2900">
              <a:solidFill>
                <a:schemeClr val="lt1"/>
              </a:solidFill>
              <a:latin typeface="Comic Sans MS"/>
              <a:ea typeface="Comic Sans MS"/>
              <a:cs typeface="Comic Sans MS"/>
              <a:sym typeface="Comic Sans MS"/>
            </a:endParaRPr>
          </a:p>
          <a:p>
            <a:pPr indent="0" lvl="0" marL="0" rtl="0" algn="just">
              <a:lnSpc>
                <a:spcPct val="115000"/>
              </a:lnSpc>
              <a:spcBef>
                <a:spcPts val="800"/>
              </a:spcBef>
              <a:spcAft>
                <a:spcPts val="0"/>
              </a:spcAft>
              <a:buClr>
                <a:schemeClr val="dk1"/>
              </a:buClr>
              <a:buSzPts val="1100"/>
              <a:buFont typeface="Arial"/>
              <a:buNone/>
            </a:pPr>
            <a:r>
              <a:rPr b="1" lang="pt-BR" sz="2900">
                <a:solidFill>
                  <a:schemeClr val="lt1"/>
                </a:solidFill>
                <a:latin typeface="Comic Sans MS"/>
                <a:ea typeface="Comic Sans MS"/>
                <a:cs typeface="Comic Sans MS"/>
                <a:sym typeface="Comic Sans MS"/>
              </a:rPr>
              <a:t>“É O SOM DO MAR.”</a:t>
            </a:r>
            <a:endParaRPr b="1" sz="2900">
              <a:solidFill>
                <a:schemeClr val="lt1"/>
              </a:solidFill>
              <a:latin typeface="Comic Sans MS"/>
              <a:ea typeface="Comic Sans MS"/>
              <a:cs typeface="Comic Sans MS"/>
              <a:sym typeface="Comic Sans MS"/>
            </a:endParaRPr>
          </a:p>
          <a:p>
            <a:pPr indent="0" lvl="0" marL="0" rtl="0" algn="just">
              <a:lnSpc>
                <a:spcPct val="115000"/>
              </a:lnSpc>
              <a:spcBef>
                <a:spcPts val="800"/>
              </a:spcBef>
              <a:spcAft>
                <a:spcPts val="0"/>
              </a:spcAft>
              <a:buClr>
                <a:schemeClr val="dk1"/>
              </a:buClr>
              <a:buSzPts val="1100"/>
              <a:buFont typeface="Arial"/>
              <a:buNone/>
            </a:pPr>
            <a:r>
              <a:rPr b="1" lang="pt-BR" sz="2900">
                <a:solidFill>
                  <a:schemeClr val="lt1"/>
                </a:solidFill>
                <a:latin typeface="Comic Sans MS"/>
                <a:ea typeface="Comic Sans MS"/>
                <a:cs typeface="Comic Sans MS"/>
                <a:sym typeface="Comic Sans MS"/>
              </a:rPr>
              <a:t>“É UM CAMINHÃO.”</a:t>
            </a:r>
            <a:endParaRPr b="1" sz="2900">
              <a:solidFill>
                <a:schemeClr val="lt1"/>
              </a:solidFill>
              <a:latin typeface="Comic Sans MS"/>
              <a:ea typeface="Comic Sans MS"/>
              <a:cs typeface="Comic Sans MS"/>
              <a:sym typeface="Comic Sans MS"/>
            </a:endParaRPr>
          </a:p>
          <a:p>
            <a:pPr indent="0" lvl="0" marL="0" rtl="0" algn="just">
              <a:lnSpc>
                <a:spcPct val="115000"/>
              </a:lnSpc>
              <a:spcBef>
                <a:spcPts val="800"/>
              </a:spcBef>
              <a:spcAft>
                <a:spcPts val="0"/>
              </a:spcAft>
              <a:buClr>
                <a:schemeClr val="dk1"/>
              </a:buClr>
              <a:buSzPts val="1100"/>
              <a:buFont typeface="Arial"/>
              <a:buNone/>
            </a:pPr>
            <a:r>
              <a:rPr b="1" lang="pt-BR" sz="2900">
                <a:solidFill>
                  <a:schemeClr val="lt1"/>
                </a:solidFill>
                <a:latin typeface="Comic Sans MS"/>
                <a:ea typeface="Comic Sans MS"/>
                <a:cs typeface="Comic Sans MS"/>
                <a:sym typeface="Comic Sans MS"/>
              </a:rPr>
              <a:t>“É UM RONCO.”</a:t>
            </a:r>
            <a:endParaRPr b="1" sz="2900">
              <a:solidFill>
                <a:schemeClr val="lt1"/>
              </a:solidFill>
              <a:latin typeface="Comic Sans MS"/>
              <a:ea typeface="Comic Sans MS"/>
              <a:cs typeface="Comic Sans MS"/>
              <a:sym typeface="Comic Sans MS"/>
            </a:endParaRPr>
          </a:p>
          <a:p>
            <a:pPr indent="0" lvl="0" marL="0" marR="0" rtl="0" algn="l">
              <a:lnSpc>
                <a:spcPct val="100000"/>
              </a:lnSpc>
              <a:spcBef>
                <a:spcPts val="800"/>
              </a:spcBef>
              <a:spcAft>
                <a:spcPts val="0"/>
              </a:spcAft>
              <a:buClr>
                <a:srgbClr val="000000"/>
              </a:buClr>
              <a:buSzPts val="1800"/>
              <a:buFont typeface="Arial"/>
              <a:buNone/>
            </a:pPr>
            <a:r>
              <a:t/>
            </a:r>
            <a:endParaRPr sz="3200">
              <a:solidFill>
                <a:schemeClr val="lt1"/>
              </a:solidFill>
              <a:latin typeface="Comic Sans MS"/>
              <a:ea typeface="Comic Sans MS"/>
              <a:cs typeface="Comic Sans MS"/>
              <a:sym typeface="Comic Sans M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7"/>
          <p:cNvSpPr txBox="1"/>
          <p:nvPr/>
        </p:nvSpPr>
        <p:spPr>
          <a:xfrm>
            <a:off x="172278" y="185530"/>
            <a:ext cx="11741400" cy="132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pt-BR" sz="4000" u="none" cap="none" strike="noStrike">
                <a:solidFill>
                  <a:schemeClr val="lt1"/>
                </a:solidFill>
                <a:latin typeface="Arial"/>
                <a:ea typeface="Arial"/>
                <a:cs typeface="Arial"/>
                <a:sym typeface="Arial"/>
              </a:rPr>
              <a:t> </a:t>
            </a:r>
            <a:r>
              <a:rPr b="0" i="0" lang="pt-BR" sz="4000" u="none" cap="none" strike="noStrike">
                <a:solidFill>
                  <a:schemeClr val="lt1"/>
                </a:solidFill>
                <a:latin typeface="Comic Sans MS"/>
                <a:ea typeface="Comic Sans MS"/>
                <a:cs typeface="Comic Sans MS"/>
                <a:sym typeface="Comic Sans MS"/>
              </a:rPr>
              <a:t>O NASCIMENTO DAS COBRAS </a:t>
            </a:r>
            <a:endParaRPr b="0" i="0" sz="4000" u="none" cap="none" strike="noStrike">
              <a:solidFill>
                <a:schemeClr val="lt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4000"/>
              <a:buFont typeface="Arial"/>
              <a:buNone/>
            </a:pPr>
            <a:r>
              <a:rPr b="0" i="0" lang="pt-BR" sz="4000" u="none" cap="none" strike="noStrike">
                <a:solidFill>
                  <a:schemeClr val="lt1"/>
                </a:solidFill>
                <a:latin typeface="Comic Sans MS"/>
                <a:ea typeface="Comic Sans MS"/>
                <a:cs typeface="Comic Sans MS"/>
                <a:sym typeface="Comic Sans MS"/>
              </a:rPr>
              <a:t>MAIO/2021</a:t>
            </a:r>
            <a:endParaRPr b="0" i="0" sz="1400" u="none" cap="none" strike="noStrike">
              <a:solidFill>
                <a:srgbClr val="000000"/>
              </a:solidFill>
              <a:latin typeface="Comic Sans MS"/>
              <a:ea typeface="Comic Sans MS"/>
              <a:cs typeface="Comic Sans MS"/>
              <a:sym typeface="Comic Sans MS"/>
            </a:endParaRPr>
          </a:p>
        </p:txBody>
      </p:sp>
      <p:pic>
        <p:nvPicPr>
          <p:cNvPr id="326" name="Google Shape;326;p27"/>
          <p:cNvPicPr preferRelativeResize="0"/>
          <p:nvPr/>
        </p:nvPicPr>
        <p:blipFill rotWithShape="1">
          <a:blip r:embed="rId3">
            <a:alphaModFix/>
          </a:blip>
          <a:srcRect b="18845" l="0" r="0" t="8965"/>
          <a:stretch/>
        </p:blipFill>
        <p:spPr>
          <a:xfrm>
            <a:off x="410817" y="1615321"/>
            <a:ext cx="11078816" cy="449248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8"/>
          <p:cNvSpPr txBox="1"/>
          <p:nvPr/>
        </p:nvSpPr>
        <p:spPr>
          <a:xfrm>
            <a:off x="77050" y="0"/>
            <a:ext cx="12114900" cy="73659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b="1" lang="pt-BR" sz="2300">
                <a:solidFill>
                  <a:schemeClr val="lt1"/>
                </a:solidFill>
                <a:latin typeface="Comic Sans MS"/>
                <a:ea typeface="Comic Sans MS"/>
                <a:cs typeface="Comic Sans MS"/>
                <a:sym typeface="Comic Sans MS"/>
              </a:rPr>
              <a:t>O NASCIMENTO DOS ANIMAIS.</a:t>
            </a:r>
            <a:endParaRPr b="1" sz="2300">
              <a:solidFill>
                <a:schemeClr val="lt1"/>
              </a:solidFill>
              <a:latin typeface="Comic Sans MS"/>
              <a:ea typeface="Comic Sans MS"/>
              <a:cs typeface="Comic Sans MS"/>
              <a:sym typeface="Comic Sans MS"/>
            </a:endParaRPr>
          </a:p>
          <a:p>
            <a:pPr indent="0" lvl="0" marL="0" rtl="0" algn="l">
              <a:lnSpc>
                <a:spcPct val="115000"/>
              </a:lnSpc>
              <a:spcBef>
                <a:spcPts val="1200"/>
              </a:spcBef>
              <a:spcAft>
                <a:spcPts val="0"/>
              </a:spcAft>
              <a:buClr>
                <a:schemeClr val="dk1"/>
              </a:buClr>
              <a:buSzPts val="1100"/>
              <a:buFont typeface="Arial"/>
              <a:buNone/>
            </a:pPr>
            <a:r>
              <a:rPr b="1" lang="pt-BR" sz="2100">
                <a:solidFill>
                  <a:schemeClr val="lt1"/>
                </a:solidFill>
                <a:latin typeface="Comic Sans MS"/>
                <a:ea typeface="Comic Sans MS"/>
                <a:cs typeface="Comic Sans MS"/>
                <a:sym typeface="Comic Sans MS"/>
              </a:rPr>
              <a:t>PESQUISAMOS SOBRE O NASCIMENTO DAS COBRAS, JACARÉS E TARTARUGAS. COMPARTILHAMOS DESENHOS, FOTOS E VÍDEOS NOS ENCONTROS ON-LINE. </a:t>
            </a:r>
            <a:endParaRPr b="1" sz="2100">
              <a:solidFill>
                <a:schemeClr val="lt1"/>
              </a:solidFill>
              <a:latin typeface="Comic Sans MS"/>
              <a:ea typeface="Comic Sans MS"/>
              <a:cs typeface="Comic Sans MS"/>
              <a:sym typeface="Comic Sans MS"/>
            </a:endParaRPr>
          </a:p>
          <a:p>
            <a:pPr indent="0" lvl="0" marL="0" rtl="0" algn="l">
              <a:lnSpc>
                <a:spcPct val="115000"/>
              </a:lnSpc>
              <a:spcBef>
                <a:spcPts val="1200"/>
              </a:spcBef>
              <a:spcAft>
                <a:spcPts val="0"/>
              </a:spcAft>
              <a:buClr>
                <a:schemeClr val="dk1"/>
              </a:buClr>
              <a:buSzPts val="1100"/>
              <a:buFont typeface="Arial"/>
              <a:buNone/>
            </a:pPr>
            <a:r>
              <a:rPr b="1" lang="pt-BR" sz="2100">
                <a:solidFill>
                  <a:schemeClr val="lt1"/>
                </a:solidFill>
                <a:latin typeface="Comic Sans MS"/>
                <a:ea typeface="Comic Sans MS"/>
                <a:cs typeface="Comic Sans MS"/>
                <a:sym typeface="Comic Sans MS"/>
              </a:rPr>
              <a:t>VÍDEO DO NASCIMENTO DA SUCURI.</a:t>
            </a:r>
            <a:r>
              <a:rPr b="1" lang="pt-BR" sz="2100">
                <a:solidFill>
                  <a:schemeClr val="lt1"/>
                </a:solidFill>
                <a:uFill>
                  <a:noFill/>
                </a:uFill>
                <a:latin typeface="Comic Sans MS"/>
                <a:ea typeface="Comic Sans MS"/>
                <a:cs typeface="Comic Sans MS"/>
                <a:sym typeface="Comic Sans MS"/>
                <a:hlinkClick r:id="rId3">
                  <a:extLst>
                    <a:ext uri="{A12FA001-AC4F-418D-AE19-62706E023703}">
                      <ahyp:hlinkClr val="tx"/>
                    </a:ext>
                  </a:extLst>
                </a:hlinkClick>
              </a:rPr>
              <a:t> </a:t>
            </a:r>
            <a:r>
              <a:rPr b="1" lang="pt-BR" sz="2100" u="sng">
                <a:solidFill>
                  <a:schemeClr val="lt1"/>
                </a:solidFill>
                <a:latin typeface="Comic Sans MS"/>
                <a:ea typeface="Comic Sans MS"/>
                <a:cs typeface="Comic Sans MS"/>
                <a:sym typeface="Comic Sans MS"/>
                <a:hlinkClick r:id="rId4">
                  <a:extLst>
                    <a:ext uri="{A12FA001-AC4F-418D-AE19-62706E023703}">
                      <ahyp:hlinkClr val="tx"/>
                    </a:ext>
                  </a:extLst>
                </a:hlinkClick>
              </a:rPr>
              <a:t>HTTPS://WWW.YOUTUBE.COM/WATCH?V=YIVWUX5JLHK</a:t>
            </a:r>
            <a:endParaRPr b="1" sz="2100" u="sng">
              <a:solidFill>
                <a:schemeClr val="lt1"/>
              </a:solidFill>
              <a:latin typeface="Comic Sans MS"/>
              <a:ea typeface="Comic Sans MS"/>
              <a:cs typeface="Comic Sans MS"/>
              <a:sym typeface="Comic Sans MS"/>
            </a:endParaRPr>
          </a:p>
          <a:p>
            <a:pPr indent="0" lvl="0" marL="0" rtl="0" algn="l">
              <a:lnSpc>
                <a:spcPct val="115000"/>
              </a:lnSpc>
              <a:spcBef>
                <a:spcPts val="1200"/>
              </a:spcBef>
              <a:spcAft>
                <a:spcPts val="0"/>
              </a:spcAft>
              <a:buClr>
                <a:schemeClr val="dk1"/>
              </a:buClr>
              <a:buSzPts val="1100"/>
              <a:buFont typeface="Arial"/>
              <a:buNone/>
            </a:pPr>
            <a:r>
              <a:rPr b="1" lang="pt-BR" sz="2100">
                <a:solidFill>
                  <a:schemeClr val="lt1"/>
                </a:solidFill>
                <a:latin typeface="Comic Sans MS"/>
                <a:ea typeface="Comic Sans MS"/>
                <a:cs typeface="Comic Sans MS"/>
                <a:sym typeface="Comic Sans MS"/>
              </a:rPr>
              <a:t>VÍDEO DO NASCIMENTO DO JACARÉ.</a:t>
            </a:r>
            <a:r>
              <a:rPr b="1" lang="pt-BR" sz="2100">
                <a:solidFill>
                  <a:schemeClr val="lt1"/>
                </a:solidFill>
                <a:uFill>
                  <a:noFill/>
                </a:uFill>
                <a:latin typeface="Comic Sans MS"/>
                <a:ea typeface="Comic Sans MS"/>
                <a:cs typeface="Comic Sans MS"/>
                <a:sym typeface="Comic Sans MS"/>
                <a:hlinkClick r:id="rId5">
                  <a:extLst>
                    <a:ext uri="{A12FA001-AC4F-418D-AE19-62706E023703}">
                      <ahyp:hlinkClr val="tx"/>
                    </a:ext>
                  </a:extLst>
                </a:hlinkClick>
              </a:rPr>
              <a:t> </a:t>
            </a:r>
            <a:r>
              <a:rPr b="1" lang="pt-BR" sz="2100" u="sng">
                <a:solidFill>
                  <a:schemeClr val="lt1"/>
                </a:solidFill>
                <a:latin typeface="Comic Sans MS"/>
                <a:ea typeface="Comic Sans MS"/>
                <a:cs typeface="Comic Sans MS"/>
                <a:sym typeface="Comic Sans MS"/>
                <a:hlinkClick r:id="rId6">
                  <a:extLst>
                    <a:ext uri="{A12FA001-AC4F-418D-AE19-62706E023703}">
                      <ahyp:hlinkClr val="tx"/>
                    </a:ext>
                  </a:extLst>
                </a:hlinkClick>
              </a:rPr>
              <a:t>HTTPS://WWW.YOUTUBE.COM/WATCH?V=HOQMY4KJDXY</a:t>
            </a:r>
            <a:endParaRPr b="1" sz="2100" u="sng">
              <a:solidFill>
                <a:schemeClr val="lt1"/>
              </a:solidFill>
              <a:latin typeface="Comic Sans MS"/>
              <a:ea typeface="Comic Sans MS"/>
              <a:cs typeface="Comic Sans MS"/>
              <a:sym typeface="Comic Sans MS"/>
            </a:endParaRPr>
          </a:p>
          <a:p>
            <a:pPr indent="0" lvl="0" marL="0" rtl="0" algn="l">
              <a:lnSpc>
                <a:spcPct val="115000"/>
              </a:lnSpc>
              <a:spcBef>
                <a:spcPts val="1200"/>
              </a:spcBef>
              <a:spcAft>
                <a:spcPts val="0"/>
              </a:spcAft>
              <a:buClr>
                <a:schemeClr val="dk1"/>
              </a:buClr>
              <a:buSzPts val="1100"/>
              <a:buFont typeface="Arial"/>
              <a:buNone/>
            </a:pPr>
            <a:r>
              <a:rPr b="1" lang="pt-BR" sz="2100">
                <a:solidFill>
                  <a:schemeClr val="lt1"/>
                </a:solidFill>
                <a:latin typeface="Comic Sans MS"/>
                <a:ea typeface="Comic Sans MS"/>
                <a:cs typeface="Comic Sans MS"/>
                <a:sym typeface="Comic Sans MS"/>
              </a:rPr>
              <a:t>VÍDEO DO NASCIMENTO DA TARTARUGA MARINHA.</a:t>
            </a:r>
            <a:r>
              <a:rPr b="1" lang="pt-BR" sz="2100">
                <a:solidFill>
                  <a:schemeClr val="lt1"/>
                </a:solidFill>
                <a:uFill>
                  <a:noFill/>
                </a:uFill>
                <a:latin typeface="Comic Sans MS"/>
                <a:ea typeface="Comic Sans MS"/>
                <a:cs typeface="Comic Sans MS"/>
                <a:sym typeface="Comic Sans MS"/>
                <a:hlinkClick r:id="rId7">
                  <a:extLst>
                    <a:ext uri="{A12FA001-AC4F-418D-AE19-62706E023703}">
                      <ahyp:hlinkClr val="tx"/>
                    </a:ext>
                  </a:extLst>
                </a:hlinkClick>
              </a:rPr>
              <a:t> </a:t>
            </a:r>
            <a:r>
              <a:rPr b="1" lang="pt-BR" sz="2100" u="sng">
                <a:solidFill>
                  <a:schemeClr val="lt1"/>
                </a:solidFill>
                <a:latin typeface="Comic Sans MS"/>
                <a:ea typeface="Comic Sans MS"/>
                <a:cs typeface="Comic Sans MS"/>
                <a:sym typeface="Comic Sans MS"/>
                <a:hlinkClick r:id="rId8">
                  <a:extLst>
                    <a:ext uri="{A12FA001-AC4F-418D-AE19-62706E023703}">
                      <ahyp:hlinkClr val="tx"/>
                    </a:ext>
                  </a:extLst>
                </a:hlinkClick>
              </a:rPr>
              <a:t>HTTPS://WWW.YOUTUBE.COM/WATCH?V=HA1JGSJBD10</a:t>
            </a:r>
            <a:endParaRPr b="1" sz="2100" u="sng">
              <a:solidFill>
                <a:schemeClr val="lt1"/>
              </a:solidFill>
              <a:latin typeface="Comic Sans MS"/>
              <a:ea typeface="Comic Sans MS"/>
              <a:cs typeface="Comic Sans MS"/>
              <a:sym typeface="Comic Sans MS"/>
            </a:endParaRPr>
          </a:p>
          <a:p>
            <a:pPr indent="0" lvl="0" marL="0" rtl="0" algn="l">
              <a:lnSpc>
                <a:spcPct val="115000"/>
              </a:lnSpc>
              <a:spcBef>
                <a:spcPts val="1200"/>
              </a:spcBef>
              <a:spcAft>
                <a:spcPts val="0"/>
              </a:spcAft>
              <a:buClr>
                <a:schemeClr val="dk1"/>
              </a:buClr>
              <a:buSzPts val="1100"/>
              <a:buFont typeface="Arial"/>
              <a:buNone/>
            </a:pPr>
            <a:r>
              <a:rPr b="1" lang="pt-BR" sz="2100">
                <a:solidFill>
                  <a:schemeClr val="lt1"/>
                </a:solidFill>
                <a:latin typeface="Comic Sans MS"/>
                <a:ea typeface="Comic Sans MS"/>
                <a:cs typeface="Comic Sans MS"/>
                <a:sym typeface="Comic Sans MS"/>
              </a:rPr>
              <a:t> </a:t>
            </a:r>
            <a:endParaRPr b="1" sz="2100">
              <a:solidFill>
                <a:schemeClr val="lt1"/>
              </a:solidFill>
              <a:latin typeface="Comic Sans MS"/>
              <a:ea typeface="Comic Sans MS"/>
              <a:cs typeface="Comic Sans MS"/>
              <a:sym typeface="Comic Sans MS"/>
            </a:endParaRPr>
          </a:p>
          <a:p>
            <a:pPr indent="0" lvl="0" marL="0" rtl="0" algn="l">
              <a:lnSpc>
                <a:spcPct val="115000"/>
              </a:lnSpc>
              <a:spcBef>
                <a:spcPts val="1200"/>
              </a:spcBef>
              <a:spcAft>
                <a:spcPts val="0"/>
              </a:spcAft>
              <a:buClr>
                <a:schemeClr val="dk1"/>
              </a:buClr>
              <a:buSzPts val="1100"/>
              <a:buFont typeface="Arial"/>
              <a:buNone/>
            </a:pPr>
            <a:r>
              <a:rPr b="1" lang="pt-BR" sz="2100">
                <a:solidFill>
                  <a:schemeClr val="lt1"/>
                </a:solidFill>
                <a:latin typeface="Comic Sans MS"/>
                <a:ea typeface="Comic Sans MS"/>
                <a:cs typeface="Comic Sans MS"/>
                <a:sym typeface="Comic Sans MS"/>
              </a:rPr>
              <a:t>E PARA A NOSSA SURPRESA, QUANDO CHEGAMOS NA ESCOLA, OBSERVAMOS MUITOS CASULOS DE BORBOLETAS. A PARTIR DESSA OBSERVAÇÃO DO CASULO E DE OUTROS ELEMENTOS QUE ENCONTRAMOS NO QUINTAL, FIZEMOS UMA PINTURA DE OBSERVAÇÃO DESTES ELEMENTOS DA NATUREZA.</a:t>
            </a:r>
            <a:endParaRPr b="1" sz="2100">
              <a:solidFill>
                <a:schemeClr val="lt1"/>
              </a:solidFill>
              <a:latin typeface="Comic Sans MS"/>
              <a:ea typeface="Comic Sans MS"/>
              <a:cs typeface="Comic Sans MS"/>
              <a:sym typeface="Comic Sans MS"/>
            </a:endParaRPr>
          </a:p>
          <a:p>
            <a:pPr indent="0" lvl="0" marL="0" rtl="0" algn="l">
              <a:lnSpc>
                <a:spcPct val="115000"/>
              </a:lnSpc>
              <a:spcBef>
                <a:spcPts val="1200"/>
              </a:spcBef>
              <a:spcAft>
                <a:spcPts val="0"/>
              </a:spcAft>
              <a:buClr>
                <a:schemeClr val="dk1"/>
              </a:buClr>
              <a:buSzPts val="1100"/>
              <a:buFont typeface="Arial"/>
              <a:buNone/>
            </a:pPr>
            <a:r>
              <a:rPr b="1" lang="pt-BR" sz="2100">
                <a:solidFill>
                  <a:schemeClr val="lt1"/>
                </a:solidFill>
                <a:latin typeface="Comic Sans MS"/>
                <a:ea typeface="Comic Sans MS"/>
                <a:cs typeface="Comic Sans MS"/>
                <a:sym typeface="Comic Sans MS"/>
              </a:rPr>
              <a:t> </a:t>
            </a:r>
            <a:endParaRPr b="1" sz="2100">
              <a:solidFill>
                <a:schemeClr val="lt1"/>
              </a:solidFill>
              <a:latin typeface="Comic Sans MS"/>
              <a:ea typeface="Comic Sans MS"/>
              <a:cs typeface="Comic Sans MS"/>
              <a:sym typeface="Comic Sans MS"/>
            </a:endParaRPr>
          </a:p>
          <a:p>
            <a:pPr indent="0" lvl="0" marL="0" marR="0" rtl="0" algn="l">
              <a:lnSpc>
                <a:spcPct val="100000"/>
              </a:lnSpc>
              <a:spcBef>
                <a:spcPts val="1200"/>
              </a:spcBef>
              <a:spcAft>
                <a:spcPts val="0"/>
              </a:spcAft>
              <a:buClr>
                <a:srgbClr val="000000"/>
              </a:buClr>
              <a:buSzPts val="1800"/>
              <a:buFont typeface="Arial"/>
              <a:buNone/>
            </a:pPr>
            <a:r>
              <a:t/>
            </a:r>
            <a:endParaRPr sz="2800">
              <a:solidFill>
                <a:schemeClr val="lt1"/>
              </a:solidFill>
              <a:latin typeface="Comic Sans MS"/>
              <a:ea typeface="Comic Sans MS"/>
              <a:cs typeface="Comic Sans MS"/>
              <a:sym typeface="Comic Sans M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9"/>
          <p:cNvSpPr txBox="1"/>
          <p:nvPr/>
        </p:nvSpPr>
        <p:spPr>
          <a:xfrm>
            <a:off x="132522" y="132522"/>
            <a:ext cx="11820900" cy="1139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pt-BR" sz="3400" u="none" cap="none" strike="noStrike">
                <a:solidFill>
                  <a:schemeClr val="lt1"/>
                </a:solidFill>
                <a:latin typeface="Comic Sans MS"/>
                <a:ea typeface="Comic Sans MS"/>
                <a:cs typeface="Comic Sans MS"/>
                <a:sym typeface="Comic Sans MS"/>
              </a:rPr>
              <a:t>NASCIMENTO DAS BORBOLETAS - CASULOS MAIO/2021</a:t>
            </a:r>
            <a:endParaRPr b="0" i="0" sz="1200" u="none" cap="none" strike="noStrike">
              <a:solidFill>
                <a:srgbClr val="000000"/>
              </a:solidFill>
              <a:latin typeface="Comic Sans MS"/>
              <a:ea typeface="Comic Sans MS"/>
              <a:cs typeface="Comic Sans MS"/>
              <a:sym typeface="Comic Sans MS"/>
            </a:endParaRPr>
          </a:p>
        </p:txBody>
      </p:sp>
      <p:pic>
        <p:nvPicPr>
          <p:cNvPr id="337" name="Google Shape;337;p29"/>
          <p:cNvPicPr preferRelativeResize="0"/>
          <p:nvPr/>
        </p:nvPicPr>
        <p:blipFill rotWithShape="1">
          <a:blip r:embed="rId3">
            <a:alphaModFix/>
          </a:blip>
          <a:srcRect b="2229" l="0" r="0" t="0"/>
          <a:stretch/>
        </p:blipFill>
        <p:spPr>
          <a:xfrm>
            <a:off x="1581650" y="1271625"/>
            <a:ext cx="8331000" cy="5297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3"/>
          <p:cNvPicPr preferRelativeResize="0"/>
          <p:nvPr/>
        </p:nvPicPr>
        <p:blipFill rotWithShape="1">
          <a:blip r:embed="rId3">
            <a:alphaModFix/>
          </a:blip>
          <a:srcRect b="3645" l="1" r="-4077" t="30662"/>
          <a:stretch/>
        </p:blipFill>
        <p:spPr>
          <a:xfrm>
            <a:off x="397137" y="289174"/>
            <a:ext cx="2677795" cy="3761740"/>
          </a:xfrm>
          <a:prstGeom prst="rect">
            <a:avLst/>
          </a:prstGeom>
          <a:noFill/>
          <a:ln>
            <a:noFill/>
          </a:ln>
        </p:spPr>
      </p:pic>
      <p:sp>
        <p:nvSpPr>
          <p:cNvPr id="158" name="Google Shape;158;p3"/>
          <p:cNvSpPr txBox="1"/>
          <p:nvPr/>
        </p:nvSpPr>
        <p:spPr>
          <a:xfrm>
            <a:off x="3074932" y="530087"/>
            <a:ext cx="8904900" cy="3755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pt-BR" sz="3800" u="none" cap="none" strike="noStrike">
                <a:solidFill>
                  <a:schemeClr val="lt1"/>
                </a:solidFill>
                <a:latin typeface="Comic Sans MS"/>
                <a:ea typeface="Comic Sans MS"/>
                <a:cs typeface="Comic Sans MS"/>
                <a:sym typeface="Comic Sans MS"/>
              </a:rPr>
              <a:t>ALICE GARCIA</a:t>
            </a:r>
            <a:endParaRPr b="1" i="0" sz="34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rPr b="1" i="0" lang="pt-BR" sz="2000" u="none" cap="none" strike="noStrike">
                <a:solidFill>
                  <a:schemeClr val="lt1"/>
                </a:solidFill>
                <a:latin typeface="Comic Sans MS"/>
                <a:ea typeface="Comic Sans MS"/>
                <a:cs typeface="Comic Sans MS"/>
                <a:sym typeface="Comic Sans MS"/>
              </a:rPr>
              <a:t>ADORO BRINCAR DE QUEBRA-CABEÇA E TORRE ENCANTADA.</a:t>
            </a:r>
            <a:endParaRPr b="1" i="0" sz="16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rPr b="1" i="0" lang="pt-BR" sz="2000" u="none" cap="none" strike="noStrike">
                <a:solidFill>
                  <a:schemeClr val="lt1"/>
                </a:solidFill>
                <a:latin typeface="Comic Sans MS"/>
                <a:ea typeface="Comic Sans MS"/>
                <a:cs typeface="Comic Sans MS"/>
                <a:sym typeface="Comic Sans MS"/>
              </a:rPr>
              <a:t>MINHAS CORES PREFERIDAS SÃO: VERDE, ROSA, ROXO E AMARELA.</a:t>
            </a:r>
            <a:endParaRPr b="1" i="0" sz="16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rPr b="1" i="0" lang="pt-BR" sz="2000" u="none" cap="none" strike="noStrike">
                <a:solidFill>
                  <a:schemeClr val="lt1"/>
                </a:solidFill>
                <a:latin typeface="Comic Sans MS"/>
                <a:ea typeface="Comic Sans MS"/>
                <a:cs typeface="Comic Sans MS"/>
                <a:sym typeface="Comic Sans MS"/>
              </a:rPr>
              <a:t>MINHA</a:t>
            </a:r>
            <a:r>
              <a:rPr b="1" lang="pt-BR" sz="2000">
                <a:solidFill>
                  <a:schemeClr val="lt1"/>
                </a:solidFill>
                <a:latin typeface="Comic Sans MS"/>
                <a:ea typeface="Comic Sans MS"/>
                <a:cs typeface="Comic Sans MS"/>
                <a:sym typeface="Comic Sans MS"/>
              </a:rPr>
              <a:t>S</a:t>
            </a:r>
            <a:r>
              <a:rPr b="1" i="0" lang="pt-BR" sz="2000" u="none" cap="none" strike="noStrike">
                <a:solidFill>
                  <a:schemeClr val="lt1"/>
                </a:solidFill>
                <a:latin typeface="Comic Sans MS"/>
                <a:ea typeface="Comic Sans MS"/>
                <a:cs typeface="Comic Sans MS"/>
                <a:sym typeface="Comic Sans MS"/>
              </a:rPr>
              <a:t> SOBREMESA</a:t>
            </a:r>
            <a:r>
              <a:rPr b="1" lang="pt-BR" sz="2000">
                <a:solidFill>
                  <a:schemeClr val="lt1"/>
                </a:solidFill>
                <a:latin typeface="Comic Sans MS"/>
                <a:ea typeface="Comic Sans MS"/>
                <a:cs typeface="Comic Sans MS"/>
                <a:sym typeface="Comic Sans MS"/>
              </a:rPr>
              <a:t>S </a:t>
            </a:r>
            <a:r>
              <a:rPr b="1" i="0" lang="pt-BR" sz="2000" u="none" cap="none" strike="noStrike">
                <a:solidFill>
                  <a:schemeClr val="lt1"/>
                </a:solidFill>
                <a:latin typeface="Comic Sans MS"/>
                <a:ea typeface="Comic Sans MS"/>
                <a:cs typeface="Comic Sans MS"/>
                <a:sym typeface="Comic Sans MS"/>
              </a:rPr>
              <a:t>PREFERIDA</a:t>
            </a:r>
            <a:r>
              <a:rPr b="1" lang="pt-BR" sz="2000">
                <a:solidFill>
                  <a:schemeClr val="lt1"/>
                </a:solidFill>
                <a:latin typeface="Comic Sans MS"/>
                <a:ea typeface="Comic Sans MS"/>
                <a:cs typeface="Comic Sans MS"/>
                <a:sym typeface="Comic Sans MS"/>
              </a:rPr>
              <a:t>S</a:t>
            </a:r>
            <a:r>
              <a:rPr b="1" i="0" lang="pt-BR" sz="2000" u="none" cap="none" strike="noStrike">
                <a:solidFill>
                  <a:schemeClr val="lt1"/>
                </a:solidFill>
                <a:latin typeface="Comic Sans MS"/>
                <a:ea typeface="Comic Sans MS"/>
                <a:cs typeface="Comic Sans MS"/>
                <a:sym typeface="Comic Sans MS"/>
              </a:rPr>
              <a:t> </a:t>
            </a:r>
            <a:r>
              <a:rPr b="1" lang="pt-BR" sz="2000">
                <a:solidFill>
                  <a:schemeClr val="lt1"/>
                </a:solidFill>
                <a:latin typeface="Comic Sans MS"/>
                <a:ea typeface="Comic Sans MS"/>
                <a:cs typeface="Comic Sans MS"/>
                <a:sym typeface="Comic Sans MS"/>
              </a:rPr>
              <a:t>SÃO:</a:t>
            </a:r>
            <a:r>
              <a:rPr b="1" i="0" lang="pt-BR" sz="2000" u="none" cap="none" strike="noStrike">
                <a:solidFill>
                  <a:schemeClr val="lt1"/>
                </a:solidFill>
                <a:latin typeface="Comic Sans MS"/>
                <a:ea typeface="Comic Sans MS"/>
                <a:cs typeface="Comic Sans MS"/>
                <a:sym typeface="Comic Sans MS"/>
              </a:rPr>
              <a:t> PAÇOCA E BISCOITO DE ARROZ COM CARAMELO.</a:t>
            </a:r>
            <a:endParaRPr b="1" i="0" sz="16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rPr b="1" i="0" lang="pt-BR" sz="2000" u="none" cap="none" strike="noStrike">
                <a:solidFill>
                  <a:schemeClr val="lt1"/>
                </a:solidFill>
                <a:latin typeface="Comic Sans MS"/>
                <a:ea typeface="Comic Sans MS"/>
                <a:cs typeface="Comic Sans MS"/>
                <a:sym typeface="Comic Sans MS"/>
              </a:rPr>
              <a:t>SE EU FOSSE UM ANIMAL SERIA UM UNICÓRNIO</a:t>
            </a:r>
            <a:endParaRPr b="1" i="0" sz="16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rPr b="1" i="0" lang="pt-BR" sz="2000" u="none" cap="none" strike="noStrike">
                <a:solidFill>
                  <a:schemeClr val="lt1"/>
                </a:solidFill>
                <a:latin typeface="Comic Sans MS"/>
                <a:ea typeface="Comic Sans MS"/>
                <a:cs typeface="Comic Sans MS"/>
                <a:sym typeface="Comic Sans MS"/>
              </a:rPr>
              <a:t>MEU CORAÇÃO SE ENCHE DE ALEGRIA QUANDO VEJO UM ARCO-ÍRIS.</a:t>
            </a:r>
            <a:endParaRPr b="1" i="0" sz="16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rPr b="1" i="0" lang="pt-BR" sz="2000" u="none" cap="none" strike="noStrike">
                <a:solidFill>
                  <a:schemeClr val="lt1"/>
                </a:solidFill>
                <a:latin typeface="Comic Sans MS"/>
                <a:ea typeface="Comic Sans MS"/>
                <a:cs typeface="Comic Sans MS"/>
                <a:sym typeface="Comic Sans MS"/>
              </a:rPr>
              <a:t>TENHO MEDO DE ESCURIDÃO E FANTASMA.</a:t>
            </a:r>
            <a:endParaRPr b="1" i="0" sz="16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rPr b="1" i="0" lang="pt-BR" sz="2000" u="none" cap="none" strike="noStrike">
                <a:solidFill>
                  <a:schemeClr val="lt1"/>
                </a:solidFill>
                <a:latin typeface="Comic Sans MS"/>
                <a:ea typeface="Comic Sans MS"/>
                <a:cs typeface="Comic Sans MS"/>
                <a:sym typeface="Comic Sans MS"/>
              </a:rPr>
              <a:t>MEU FILME PREFERIDO É </a:t>
            </a:r>
            <a:r>
              <a:rPr b="1" lang="pt-BR" sz="2000">
                <a:solidFill>
                  <a:schemeClr val="lt1"/>
                </a:solidFill>
                <a:latin typeface="Comic Sans MS"/>
                <a:ea typeface="Comic Sans MS"/>
                <a:cs typeface="Comic Sans MS"/>
                <a:sym typeface="Comic Sans MS"/>
              </a:rPr>
              <a:t>“</a:t>
            </a:r>
            <a:r>
              <a:rPr b="1" i="0" lang="pt-BR" sz="2000" u="none" cap="none" strike="noStrike">
                <a:solidFill>
                  <a:schemeClr val="lt1"/>
                </a:solidFill>
                <a:latin typeface="Comic Sans MS"/>
                <a:ea typeface="Comic Sans MS"/>
                <a:cs typeface="Comic Sans MS"/>
                <a:sym typeface="Comic Sans MS"/>
              </a:rPr>
              <a:t>RA</a:t>
            </a:r>
            <a:r>
              <a:rPr b="1" lang="pt-BR" sz="2000">
                <a:solidFill>
                  <a:schemeClr val="lt1"/>
                </a:solidFill>
                <a:latin typeface="Comic Sans MS"/>
                <a:ea typeface="Comic Sans MS"/>
                <a:cs typeface="Comic Sans MS"/>
                <a:sym typeface="Comic Sans MS"/>
              </a:rPr>
              <a:t>Y</a:t>
            </a:r>
            <a:r>
              <a:rPr b="1" i="0" lang="pt-BR" sz="2000" u="none" cap="none" strike="noStrike">
                <a:solidFill>
                  <a:schemeClr val="lt1"/>
                </a:solidFill>
                <a:latin typeface="Comic Sans MS"/>
                <a:ea typeface="Comic Sans MS"/>
                <a:cs typeface="Comic Sans MS"/>
                <a:sym typeface="Comic Sans MS"/>
              </a:rPr>
              <a:t>A E O ÚLTIMO DRAGÃO</a:t>
            </a:r>
            <a:r>
              <a:rPr b="1" lang="pt-BR" sz="2000">
                <a:solidFill>
                  <a:schemeClr val="lt1"/>
                </a:solidFill>
                <a:latin typeface="Comic Sans MS"/>
                <a:ea typeface="Comic Sans MS"/>
                <a:cs typeface="Comic Sans MS"/>
                <a:sym typeface="Comic Sans MS"/>
              </a:rPr>
              <a:t>”</a:t>
            </a:r>
            <a:endParaRPr b="1" i="0" sz="1600" u="none" cap="none" strike="noStrike">
              <a:solidFill>
                <a:srgbClr val="000000"/>
              </a:solidFill>
              <a:latin typeface="Comic Sans MS"/>
              <a:ea typeface="Comic Sans MS"/>
              <a:cs typeface="Comic Sans MS"/>
              <a:sym typeface="Comic Sans MS"/>
            </a:endParaRPr>
          </a:p>
        </p:txBody>
      </p:sp>
      <p:sp>
        <p:nvSpPr>
          <p:cNvPr id="159" name="Google Shape;159;p3"/>
          <p:cNvSpPr txBox="1"/>
          <p:nvPr/>
        </p:nvSpPr>
        <p:spPr>
          <a:xfrm>
            <a:off x="397147" y="4399725"/>
            <a:ext cx="70182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pt-BR" sz="2000" u="none" cap="none" strike="noStrike">
                <a:solidFill>
                  <a:schemeClr val="lt1"/>
                </a:solidFill>
                <a:latin typeface="Comic Sans MS"/>
                <a:ea typeface="Comic Sans MS"/>
                <a:cs typeface="Comic Sans MS"/>
                <a:sym typeface="Comic Sans MS"/>
              </a:rPr>
              <a:t>ORIGEM DO MEU NOME.</a:t>
            </a:r>
            <a:endParaRPr b="1" i="0" sz="16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rPr b="1" i="0" lang="pt-BR" sz="2000" u="none" cap="none" strike="noStrike">
                <a:solidFill>
                  <a:schemeClr val="lt1"/>
                </a:solidFill>
                <a:latin typeface="Comic Sans MS"/>
                <a:ea typeface="Comic Sans MS"/>
                <a:cs typeface="Comic Sans MS"/>
                <a:sym typeface="Comic Sans MS"/>
              </a:rPr>
              <a:t>EU ME CHAMO ALICE PORQUE O MEU IRMÃO MAIS VELHO ESCOLHEU ESSE NOME.</a:t>
            </a:r>
            <a:endParaRPr b="1" i="0" sz="16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rPr b="1" i="0" lang="pt-BR" sz="2000" u="none" cap="none" strike="noStrike">
                <a:solidFill>
                  <a:schemeClr val="lt1"/>
                </a:solidFill>
                <a:latin typeface="Comic Sans MS"/>
                <a:ea typeface="Comic Sans MS"/>
                <a:cs typeface="Comic Sans MS"/>
                <a:sym typeface="Comic Sans MS"/>
              </a:rPr>
              <a:t> MAMÃE TAMBÉM PENSOU NO NOME EMÍLIA.</a:t>
            </a:r>
            <a:endParaRPr b="1" i="0" sz="16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0"/>
          <p:cNvSpPr txBox="1"/>
          <p:nvPr/>
        </p:nvSpPr>
        <p:spPr>
          <a:xfrm>
            <a:off x="251791" y="265043"/>
            <a:ext cx="3684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pt-BR" sz="3600" u="none" cap="none" strike="noStrike">
                <a:solidFill>
                  <a:schemeClr val="lt1"/>
                </a:solidFill>
                <a:latin typeface="Comic Sans MS"/>
                <a:ea typeface="Comic Sans MS"/>
                <a:cs typeface="Comic Sans MS"/>
                <a:sym typeface="Comic Sans MS"/>
              </a:rPr>
              <a:t>CASULOS</a:t>
            </a:r>
            <a:endParaRPr b="0" i="0" sz="1400" u="none" cap="none" strike="noStrike">
              <a:solidFill>
                <a:srgbClr val="000000"/>
              </a:solidFill>
              <a:latin typeface="Comic Sans MS"/>
              <a:ea typeface="Comic Sans MS"/>
              <a:cs typeface="Comic Sans MS"/>
              <a:sym typeface="Comic Sans MS"/>
            </a:endParaRPr>
          </a:p>
        </p:txBody>
      </p:sp>
      <p:pic>
        <p:nvPicPr>
          <p:cNvPr id="343" name="Google Shape;343;p30"/>
          <p:cNvPicPr preferRelativeResize="0"/>
          <p:nvPr/>
        </p:nvPicPr>
        <p:blipFill rotWithShape="1">
          <a:blip r:embed="rId3">
            <a:alphaModFix/>
          </a:blip>
          <a:srcRect b="0" l="0" r="0" t="0"/>
          <a:stretch/>
        </p:blipFill>
        <p:spPr>
          <a:xfrm>
            <a:off x="132522" y="911374"/>
            <a:ext cx="4267200" cy="2872121"/>
          </a:xfrm>
          <a:prstGeom prst="rect">
            <a:avLst/>
          </a:prstGeom>
          <a:noFill/>
          <a:ln>
            <a:noFill/>
          </a:ln>
        </p:spPr>
      </p:pic>
      <p:pic>
        <p:nvPicPr>
          <p:cNvPr id="344" name="Google Shape;344;p30"/>
          <p:cNvPicPr preferRelativeResize="0"/>
          <p:nvPr/>
        </p:nvPicPr>
        <p:blipFill rotWithShape="1">
          <a:blip r:embed="rId4">
            <a:alphaModFix/>
          </a:blip>
          <a:srcRect b="0" l="0" r="0" t="0"/>
          <a:stretch/>
        </p:blipFill>
        <p:spPr>
          <a:xfrm rot="5400000">
            <a:off x="8440668" y="782016"/>
            <a:ext cx="4135783" cy="3101837"/>
          </a:xfrm>
          <a:prstGeom prst="rect">
            <a:avLst/>
          </a:prstGeom>
          <a:noFill/>
          <a:ln>
            <a:noFill/>
          </a:ln>
        </p:spPr>
      </p:pic>
      <p:pic>
        <p:nvPicPr>
          <p:cNvPr id="345" name="Google Shape;345;p30"/>
          <p:cNvPicPr preferRelativeResize="0"/>
          <p:nvPr/>
        </p:nvPicPr>
        <p:blipFill rotWithShape="1">
          <a:blip r:embed="rId5">
            <a:alphaModFix/>
          </a:blip>
          <a:srcRect b="0" l="0" r="0" t="0"/>
          <a:stretch/>
        </p:blipFill>
        <p:spPr>
          <a:xfrm>
            <a:off x="4830003" y="265043"/>
            <a:ext cx="3790122" cy="2842592"/>
          </a:xfrm>
          <a:prstGeom prst="rect">
            <a:avLst/>
          </a:prstGeom>
          <a:noFill/>
          <a:ln>
            <a:noFill/>
          </a:ln>
        </p:spPr>
      </p:pic>
      <p:pic>
        <p:nvPicPr>
          <p:cNvPr id="346" name="Google Shape;346;p30"/>
          <p:cNvPicPr preferRelativeResize="0"/>
          <p:nvPr/>
        </p:nvPicPr>
        <p:blipFill rotWithShape="1">
          <a:blip r:embed="rId6">
            <a:alphaModFix/>
          </a:blip>
          <a:srcRect b="0" l="0" r="0" t="0"/>
          <a:stretch/>
        </p:blipFill>
        <p:spPr>
          <a:xfrm rot="5400000">
            <a:off x="5128591" y="3240156"/>
            <a:ext cx="2772540" cy="346498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1"/>
          <p:cNvSpPr txBox="1"/>
          <p:nvPr/>
        </p:nvSpPr>
        <p:spPr>
          <a:xfrm>
            <a:off x="291548" y="251791"/>
            <a:ext cx="113970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pt-BR" sz="2800" u="none" cap="none" strike="noStrike">
                <a:solidFill>
                  <a:schemeClr val="lt1"/>
                </a:solidFill>
                <a:latin typeface="Comic Sans MS"/>
                <a:ea typeface="Comic Sans MS"/>
                <a:cs typeface="Comic Sans MS"/>
                <a:sym typeface="Comic Sans MS"/>
              </a:rPr>
              <a:t>NASCIMENTO DO ARCO-ÍRIS DO ASHANINKA </a:t>
            </a:r>
            <a:endParaRPr b="1" sz="2800">
              <a:solidFill>
                <a:schemeClr val="lt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4000"/>
              <a:buFont typeface="Arial"/>
              <a:buNone/>
            </a:pPr>
            <a:r>
              <a:rPr b="1" i="0" lang="pt-BR" sz="2800" u="none" cap="none" strike="noStrike">
                <a:solidFill>
                  <a:schemeClr val="lt1"/>
                </a:solidFill>
                <a:latin typeface="Comic Sans MS"/>
                <a:ea typeface="Comic Sans MS"/>
                <a:cs typeface="Comic Sans MS"/>
                <a:sym typeface="Comic Sans MS"/>
              </a:rPr>
              <a:t>JUNHO/2021</a:t>
            </a:r>
            <a:endParaRPr i="0" sz="200" u="none" cap="none" strike="noStrike">
              <a:solidFill>
                <a:srgbClr val="000000"/>
              </a:solidFill>
              <a:latin typeface="Comic Sans MS"/>
              <a:ea typeface="Comic Sans MS"/>
              <a:cs typeface="Comic Sans MS"/>
              <a:sym typeface="Comic Sans MS"/>
            </a:endParaRPr>
          </a:p>
        </p:txBody>
      </p:sp>
      <p:pic>
        <p:nvPicPr>
          <p:cNvPr id="352" name="Google Shape;352;p31"/>
          <p:cNvPicPr preferRelativeResize="0"/>
          <p:nvPr/>
        </p:nvPicPr>
        <p:blipFill rotWithShape="1">
          <a:blip r:embed="rId3">
            <a:alphaModFix/>
          </a:blip>
          <a:srcRect b="16455" l="0" r="1818" t="8736"/>
          <a:stretch/>
        </p:blipFill>
        <p:spPr>
          <a:xfrm>
            <a:off x="291548" y="1597358"/>
            <a:ext cx="6440557" cy="2756454"/>
          </a:xfrm>
          <a:prstGeom prst="rect">
            <a:avLst/>
          </a:prstGeom>
          <a:noFill/>
          <a:ln>
            <a:noFill/>
          </a:ln>
        </p:spPr>
      </p:pic>
      <p:sp>
        <p:nvSpPr>
          <p:cNvPr id="353" name="Google Shape;353;p31"/>
          <p:cNvSpPr txBox="1"/>
          <p:nvPr/>
        </p:nvSpPr>
        <p:spPr>
          <a:xfrm>
            <a:off x="7050150" y="959675"/>
            <a:ext cx="5013900" cy="54171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1400"/>
              <a:buFont typeface="Arial"/>
              <a:buNone/>
            </a:pPr>
            <a:r>
              <a:rPr b="1" lang="pt-BR" sz="3300">
                <a:solidFill>
                  <a:schemeClr val="lt1"/>
                </a:solidFill>
                <a:latin typeface="Comic Sans MS"/>
                <a:ea typeface="Comic Sans MS"/>
                <a:cs typeface="Comic Sans MS"/>
                <a:sym typeface="Comic Sans MS"/>
              </a:rPr>
              <a:t>c</a:t>
            </a:r>
            <a:r>
              <a:rPr b="1" i="0" lang="pt-BR" sz="1900" u="none" cap="none" strike="noStrike">
                <a:solidFill>
                  <a:schemeClr val="lt1"/>
                </a:solidFill>
                <a:latin typeface="Comic Sans MS"/>
                <a:ea typeface="Comic Sans MS"/>
                <a:cs typeface="Comic Sans MS"/>
                <a:sym typeface="Comic Sans MS"/>
              </a:rPr>
              <a:t>ONVERSAMOS SOBRE O QUE MAIS PODERIA NASCER. AS CRIANÇAS FALARAM QUE AS PLANTAS PODERIAM NASCER, OS HUMANOS, AS FLORES, AS ÁRVORES E APARECEU O NASCIMENTO DO ARCO-ÍRIS E DO SOL. </a:t>
            </a:r>
            <a:endParaRPr b="1" i="0" sz="1900" u="none" cap="none" strike="noStrike">
              <a:solidFill>
                <a:srgbClr val="000000"/>
              </a:solidFill>
              <a:latin typeface="Comic Sans MS"/>
              <a:ea typeface="Comic Sans MS"/>
              <a:cs typeface="Comic Sans MS"/>
              <a:sym typeface="Comic Sans MS"/>
            </a:endParaRPr>
          </a:p>
          <a:p>
            <a:pPr indent="0" lvl="0" marL="0" marR="0" rtl="0" algn="just">
              <a:lnSpc>
                <a:spcPct val="107000"/>
              </a:lnSpc>
              <a:spcBef>
                <a:spcPts val="800"/>
              </a:spcBef>
              <a:spcAft>
                <a:spcPts val="0"/>
              </a:spcAft>
              <a:buClr>
                <a:srgbClr val="000000"/>
              </a:buClr>
              <a:buSzPts val="1400"/>
              <a:buFont typeface="Arial"/>
              <a:buNone/>
            </a:pPr>
            <a:r>
              <a:rPr b="1" i="0" lang="pt-BR" sz="1900" u="none" cap="none" strike="noStrike">
                <a:solidFill>
                  <a:schemeClr val="lt1"/>
                </a:solidFill>
                <a:latin typeface="Comic Sans MS"/>
                <a:ea typeface="Comic Sans MS"/>
                <a:cs typeface="Comic Sans MS"/>
                <a:sym typeface="Comic Sans MS"/>
              </a:rPr>
              <a:t>A PARTIR DO NASCIMENTO DO ARCO-ÍRIS, FIZEMOS UMA </a:t>
            </a:r>
            <a:r>
              <a:rPr b="1" lang="pt-BR" sz="1900">
                <a:solidFill>
                  <a:schemeClr val="lt1"/>
                </a:solidFill>
                <a:latin typeface="Comic Sans MS"/>
                <a:ea typeface="Comic Sans MS"/>
                <a:cs typeface="Comic Sans MS"/>
                <a:sym typeface="Comic Sans MS"/>
              </a:rPr>
              <a:t>EXPERIÊNCIA</a:t>
            </a:r>
            <a:r>
              <a:rPr b="1" i="0" lang="pt-BR" sz="1900" u="none" cap="none" strike="noStrike">
                <a:solidFill>
                  <a:schemeClr val="lt1"/>
                </a:solidFill>
                <a:latin typeface="Comic Sans MS"/>
                <a:ea typeface="Comic Sans MS"/>
                <a:cs typeface="Comic Sans MS"/>
                <a:sym typeface="Comic Sans MS"/>
              </a:rPr>
              <a:t> COM CANETINHA, PAPEL TOALHA E ÁGUA E PRESENCIAMOS O NASCIMENTO DO ARCO-ÍRIS DE CADA CRIANÇA. FOI MUITO BACANA!</a:t>
            </a:r>
            <a:endParaRPr b="1" i="0" sz="19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800"/>
              </a:spcBef>
              <a:spcAft>
                <a:spcPts val="0"/>
              </a:spcAft>
              <a:buClr>
                <a:srgbClr val="000000"/>
              </a:buClr>
              <a:buSzPts val="1400"/>
              <a:buFont typeface="Arial"/>
              <a:buNone/>
            </a:pPr>
            <a:r>
              <a:t/>
            </a:r>
            <a:endParaRPr b="1" i="0" sz="1900" u="none" cap="none" strike="noStrike">
              <a:solidFill>
                <a:schemeClr val="lt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gf3843eaee0_0_0"/>
          <p:cNvPicPr preferRelativeResize="0"/>
          <p:nvPr/>
        </p:nvPicPr>
        <p:blipFill rotWithShape="1">
          <a:blip r:embed="rId3">
            <a:alphaModFix/>
          </a:blip>
          <a:srcRect b="15680" l="8007" r="8499" t="9362"/>
          <a:stretch/>
        </p:blipFill>
        <p:spPr>
          <a:xfrm>
            <a:off x="234925" y="1589050"/>
            <a:ext cx="7721946" cy="4072950"/>
          </a:xfrm>
          <a:prstGeom prst="rect">
            <a:avLst/>
          </a:prstGeom>
          <a:noFill/>
          <a:ln>
            <a:noFill/>
          </a:ln>
        </p:spPr>
      </p:pic>
      <p:sp>
        <p:nvSpPr>
          <p:cNvPr id="359" name="Google Shape;359;gf3843eaee0_0_0"/>
          <p:cNvSpPr txBox="1"/>
          <p:nvPr/>
        </p:nvSpPr>
        <p:spPr>
          <a:xfrm>
            <a:off x="480475" y="462300"/>
            <a:ext cx="109881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700">
                <a:solidFill>
                  <a:schemeClr val="lt1"/>
                </a:solidFill>
                <a:latin typeface="Comic Sans MS"/>
                <a:ea typeface="Comic Sans MS"/>
                <a:cs typeface="Comic Sans MS"/>
                <a:sym typeface="Comic Sans MS"/>
              </a:rPr>
              <a:t>NASCIMENTO DO ARCO-ÍRIS DO ASHANINKA</a:t>
            </a:r>
            <a:endParaRPr b="1" sz="2700">
              <a:solidFill>
                <a:schemeClr val="lt1"/>
              </a:solidFill>
              <a:latin typeface="Comic Sans MS"/>
              <a:ea typeface="Comic Sans MS"/>
              <a:cs typeface="Comic Sans MS"/>
              <a:sym typeface="Comic Sans MS"/>
            </a:endParaRPr>
          </a:p>
          <a:p>
            <a:pPr indent="0" lvl="0" marL="0" rtl="0" algn="ctr">
              <a:spcBef>
                <a:spcPts val="0"/>
              </a:spcBef>
              <a:spcAft>
                <a:spcPts val="0"/>
              </a:spcAft>
              <a:buClr>
                <a:schemeClr val="dk1"/>
              </a:buClr>
              <a:buSzPts val="4000"/>
              <a:buFont typeface="Arial"/>
              <a:buNone/>
            </a:pPr>
            <a:r>
              <a:rPr b="1" lang="pt-BR" sz="2700">
                <a:solidFill>
                  <a:schemeClr val="lt1"/>
                </a:solidFill>
                <a:latin typeface="Comic Sans MS"/>
                <a:ea typeface="Comic Sans MS"/>
                <a:cs typeface="Comic Sans MS"/>
                <a:sym typeface="Comic Sans MS"/>
              </a:rPr>
              <a:t> JUNHO/2021</a:t>
            </a:r>
            <a:endParaRPr>
              <a:latin typeface="Lustria"/>
              <a:ea typeface="Lustria"/>
              <a:cs typeface="Lustria"/>
              <a:sym typeface="Lustria"/>
            </a:endParaRPr>
          </a:p>
        </p:txBody>
      </p:sp>
      <p:sp>
        <p:nvSpPr>
          <p:cNvPr id="360" name="Google Shape;360;gf3843eaee0_0_0"/>
          <p:cNvSpPr txBox="1"/>
          <p:nvPr/>
        </p:nvSpPr>
        <p:spPr>
          <a:xfrm>
            <a:off x="8049250" y="1589050"/>
            <a:ext cx="4143000" cy="486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400"/>
              <a:buFont typeface="Arial"/>
              <a:buNone/>
            </a:pPr>
            <a:r>
              <a:rPr b="1" lang="pt-BR" sz="1600">
                <a:solidFill>
                  <a:schemeClr val="lt1"/>
                </a:solidFill>
                <a:latin typeface="Comic Sans MS"/>
                <a:ea typeface="Comic Sans MS"/>
                <a:cs typeface="Comic Sans MS"/>
                <a:sym typeface="Comic Sans MS"/>
              </a:rPr>
              <a:t>MATERIAIS: 1 FOLHA DE PAPEL TOALHA, CANETINHAS HIDROCOR, TESOURA SEM PONTA, 2 COPOS COM ÁGUA.</a:t>
            </a:r>
            <a:endParaRPr b="1" sz="1600">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400"/>
              <a:buFont typeface="Arial"/>
              <a:buNone/>
            </a:pPr>
            <a:r>
              <a:t/>
            </a:r>
            <a:endParaRPr b="1" sz="1600">
              <a:solidFill>
                <a:schemeClr val="lt1"/>
              </a:solidFill>
              <a:latin typeface="Comic Sans MS"/>
              <a:ea typeface="Comic Sans MS"/>
              <a:cs typeface="Comic Sans MS"/>
              <a:sym typeface="Comic Sans MS"/>
            </a:endParaRPr>
          </a:p>
          <a:p>
            <a:pPr indent="0" lvl="0" marL="0" rtl="0" algn="l">
              <a:spcBef>
                <a:spcPts val="0"/>
              </a:spcBef>
              <a:spcAft>
                <a:spcPts val="0"/>
              </a:spcAft>
              <a:buClr>
                <a:schemeClr val="dk1"/>
              </a:buClr>
              <a:buSzPts val="1400"/>
              <a:buFont typeface="Arial"/>
              <a:buNone/>
            </a:pPr>
            <a:r>
              <a:rPr b="1" lang="pt-BR" sz="1600">
                <a:solidFill>
                  <a:schemeClr val="lt1"/>
                </a:solidFill>
                <a:latin typeface="Comic Sans MS"/>
                <a:ea typeface="Comic Sans MS"/>
                <a:cs typeface="Comic Sans MS"/>
                <a:sym typeface="Comic Sans MS"/>
              </a:rPr>
              <a:t>DOBRE A FOLHA DE PAPEL TOALHA AO MEIO E PINTE TIRINHAS COLORIDAS NA PONTA DO PAPEL TOALHA, USANDO CANETINHA HIDROCOR. AS TIRINHAS DEVERÃO TER APROXIMADAMENTE 1 CENTÍMETRO DE LARGURA CADA UMA, E APROXIMADAMENTE, 5 CENTÍMETROS DE COMPRIMENTO SEGUINDO ESTA ORDEM DE CORES: 1ª COR: VERMELHO 2ª COR: LARANJA 3ª COR: AMARELO 4ª COR: VERDE 5ª COR: AZUL CLARO 6ª COR: AZUL ESCURO 7ª COR: ROXO</a:t>
            </a:r>
            <a:endParaRPr b="1" sz="1600">
              <a:solidFill>
                <a:schemeClr val="dk1"/>
              </a:solidFill>
              <a:latin typeface="Comic Sans MS"/>
              <a:ea typeface="Comic Sans MS"/>
              <a:cs typeface="Comic Sans MS"/>
              <a:sym typeface="Comic Sans M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32"/>
          <p:cNvPicPr preferRelativeResize="0"/>
          <p:nvPr/>
        </p:nvPicPr>
        <p:blipFill rotWithShape="1">
          <a:blip r:embed="rId3">
            <a:alphaModFix/>
          </a:blip>
          <a:srcRect b="0" l="0" r="0" t="0"/>
          <a:stretch/>
        </p:blipFill>
        <p:spPr>
          <a:xfrm>
            <a:off x="1191867" y="904460"/>
            <a:ext cx="4241525" cy="5655367"/>
          </a:xfrm>
          <a:prstGeom prst="rect">
            <a:avLst/>
          </a:prstGeom>
          <a:noFill/>
          <a:ln>
            <a:noFill/>
          </a:ln>
        </p:spPr>
      </p:pic>
      <p:pic>
        <p:nvPicPr>
          <p:cNvPr id="366" name="Google Shape;366;p32"/>
          <p:cNvPicPr preferRelativeResize="0"/>
          <p:nvPr/>
        </p:nvPicPr>
        <p:blipFill rotWithShape="1">
          <a:blip r:embed="rId4">
            <a:alphaModFix/>
          </a:blip>
          <a:srcRect b="0" l="0" r="0" t="0"/>
          <a:stretch/>
        </p:blipFill>
        <p:spPr>
          <a:xfrm>
            <a:off x="6096000" y="904460"/>
            <a:ext cx="4170705" cy="5560941"/>
          </a:xfrm>
          <a:prstGeom prst="rect">
            <a:avLst/>
          </a:prstGeom>
          <a:noFill/>
          <a:ln>
            <a:noFill/>
          </a:ln>
        </p:spPr>
      </p:pic>
      <p:sp>
        <p:nvSpPr>
          <p:cNvPr id="367" name="Google Shape;367;p32"/>
          <p:cNvSpPr txBox="1"/>
          <p:nvPr/>
        </p:nvSpPr>
        <p:spPr>
          <a:xfrm>
            <a:off x="636104" y="298173"/>
            <a:ext cx="99126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pt-BR" sz="3600" u="none" cap="none" strike="noStrike">
                <a:solidFill>
                  <a:schemeClr val="lt1"/>
                </a:solidFill>
                <a:latin typeface="Comic Sans MS"/>
                <a:ea typeface="Comic Sans MS"/>
                <a:cs typeface="Comic Sans MS"/>
                <a:sym typeface="Comic Sans MS"/>
              </a:rPr>
              <a:t>A LAGARTA E O CASULO - JUNHO/2021</a:t>
            </a:r>
            <a:endParaRPr b="0" i="0" sz="14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33"/>
          <p:cNvPicPr preferRelativeResize="0"/>
          <p:nvPr/>
        </p:nvPicPr>
        <p:blipFill rotWithShape="1">
          <a:blip r:embed="rId3">
            <a:alphaModFix/>
          </a:blip>
          <a:srcRect b="0" l="0" r="0" t="0"/>
          <a:stretch/>
        </p:blipFill>
        <p:spPr>
          <a:xfrm>
            <a:off x="744599" y="491376"/>
            <a:ext cx="3235475" cy="5626925"/>
          </a:xfrm>
          <a:prstGeom prst="rect">
            <a:avLst/>
          </a:prstGeom>
          <a:noFill/>
          <a:ln>
            <a:noFill/>
          </a:ln>
        </p:spPr>
      </p:pic>
      <p:sp>
        <p:nvSpPr>
          <p:cNvPr id="373" name="Google Shape;373;p33"/>
          <p:cNvSpPr txBox="1"/>
          <p:nvPr/>
        </p:nvSpPr>
        <p:spPr>
          <a:xfrm>
            <a:off x="4564700" y="2025150"/>
            <a:ext cx="7262700" cy="198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900">
              <a:solidFill>
                <a:schemeClr val="lt1"/>
              </a:solidFill>
              <a:latin typeface="Lustria"/>
              <a:ea typeface="Lustria"/>
              <a:cs typeface="Lustria"/>
              <a:sym typeface="Lustria"/>
            </a:endParaRPr>
          </a:p>
          <a:p>
            <a:pPr indent="0" lvl="0" marL="0" rtl="0" algn="l">
              <a:spcBef>
                <a:spcPts val="0"/>
              </a:spcBef>
              <a:spcAft>
                <a:spcPts val="0"/>
              </a:spcAft>
              <a:buNone/>
            </a:pPr>
            <a:r>
              <a:t/>
            </a:r>
            <a:endParaRPr sz="3900">
              <a:solidFill>
                <a:schemeClr val="lt1"/>
              </a:solidFill>
              <a:latin typeface="Lustria"/>
              <a:ea typeface="Lustria"/>
              <a:cs typeface="Lustria"/>
              <a:sym typeface="Lustria"/>
            </a:endParaRPr>
          </a:p>
          <a:p>
            <a:pPr indent="0" lvl="0" marL="0" rtl="0" algn="l">
              <a:spcBef>
                <a:spcPts val="0"/>
              </a:spcBef>
              <a:spcAft>
                <a:spcPts val="0"/>
              </a:spcAft>
              <a:buNone/>
            </a:pPr>
            <a:r>
              <a:rPr lang="pt-BR" sz="3900">
                <a:solidFill>
                  <a:schemeClr val="lt1"/>
                </a:solidFill>
                <a:latin typeface="Lustria"/>
                <a:ea typeface="Lustria"/>
                <a:cs typeface="Lustria"/>
                <a:sym typeface="Lustria"/>
              </a:rPr>
              <a:t>https://youtu.be/aAkwsemlEjg</a:t>
            </a:r>
            <a:endParaRPr sz="3900">
              <a:solidFill>
                <a:schemeClr val="lt1"/>
              </a:solidFill>
              <a:latin typeface="Lustria"/>
              <a:ea typeface="Lustria"/>
              <a:cs typeface="Lustria"/>
              <a:sym typeface="Lustria"/>
            </a:endParaRPr>
          </a:p>
        </p:txBody>
      </p:sp>
      <p:sp>
        <p:nvSpPr>
          <p:cNvPr id="374" name="Google Shape;374;p33"/>
          <p:cNvSpPr txBox="1"/>
          <p:nvPr/>
        </p:nvSpPr>
        <p:spPr>
          <a:xfrm>
            <a:off x="4452275" y="1148225"/>
            <a:ext cx="73752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3500">
                <a:solidFill>
                  <a:schemeClr val="lt1"/>
                </a:solidFill>
                <a:latin typeface="Lustria"/>
                <a:ea typeface="Lustria"/>
                <a:cs typeface="Lustria"/>
                <a:sym typeface="Lustria"/>
              </a:rPr>
              <a:t>LAGARTA DA HORTELÃ-PIMENTA </a:t>
            </a:r>
            <a:endParaRPr b="1" sz="3500">
              <a:solidFill>
                <a:schemeClr val="lt1"/>
              </a:solidFill>
              <a:latin typeface="Lustria"/>
              <a:ea typeface="Lustria"/>
              <a:cs typeface="Lustria"/>
              <a:sym typeface="Lustria"/>
            </a:endParaRPr>
          </a:p>
          <a:p>
            <a:pPr indent="0" lvl="0" marL="0" rtl="0" algn="l">
              <a:spcBef>
                <a:spcPts val="0"/>
              </a:spcBef>
              <a:spcAft>
                <a:spcPts val="0"/>
              </a:spcAft>
              <a:buNone/>
            </a:pPr>
            <a:r>
              <a:rPr b="1" lang="pt-BR" sz="3500">
                <a:solidFill>
                  <a:schemeClr val="lt1"/>
                </a:solidFill>
                <a:latin typeface="Lustria"/>
                <a:ea typeface="Lustria"/>
                <a:cs typeface="Lustria"/>
                <a:sym typeface="Lustria"/>
              </a:rPr>
              <a:t>JUNHO/2021</a:t>
            </a:r>
            <a:endParaRPr b="1" sz="3500">
              <a:solidFill>
                <a:schemeClr val="lt1"/>
              </a:solidFill>
              <a:latin typeface="Lustria"/>
              <a:ea typeface="Lustria"/>
              <a:cs typeface="Lustria"/>
              <a:sym typeface="Lust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4"/>
          <p:cNvSpPr txBox="1"/>
          <p:nvPr/>
        </p:nvSpPr>
        <p:spPr>
          <a:xfrm>
            <a:off x="318052" y="357809"/>
            <a:ext cx="11423400" cy="706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900"/>
              <a:buFont typeface="Arial"/>
              <a:buNone/>
            </a:pPr>
            <a:r>
              <a:rPr b="1" i="0" lang="pt-BR" sz="2900" u="none" cap="none" strike="noStrike">
                <a:solidFill>
                  <a:schemeClr val="lt1"/>
                </a:solidFill>
                <a:latin typeface="Comic Sans MS"/>
                <a:ea typeface="Comic Sans MS"/>
                <a:cs typeface="Comic Sans MS"/>
                <a:sym typeface="Comic Sans MS"/>
              </a:rPr>
              <a:t>A PROFESSORA LUCIANA GANHOU DE PRESENTE UMA MUDA DE HORTELÃ-PIMENTA E ESSA MUDINHA VEIO ACOMPANHADA COM TRÊS LAGARTINHAS COMILONAS.</a:t>
            </a:r>
            <a:endParaRPr b="1" i="0" sz="25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900"/>
              <a:buFont typeface="Arial"/>
              <a:buNone/>
            </a:pPr>
            <a:r>
              <a:rPr b="1" i="0" lang="pt-BR" sz="2900" u="none" cap="none" strike="noStrike">
                <a:solidFill>
                  <a:schemeClr val="lt1"/>
                </a:solidFill>
                <a:latin typeface="Comic Sans MS"/>
                <a:ea typeface="Comic Sans MS"/>
                <a:cs typeface="Comic Sans MS"/>
                <a:sym typeface="Comic Sans MS"/>
              </a:rPr>
              <a:t>ACOMPANHAMOS TODO O PROCESSO DE TRANSFORMAÇÃO ATÉ A LIBERTAÇÃO DAS NOSSAS QUERIDAS MARIPOSAS.</a:t>
            </a:r>
            <a:endParaRPr b="1" i="0" sz="25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900"/>
              <a:buFont typeface="Arial"/>
              <a:buNone/>
            </a:pPr>
            <a:r>
              <a:rPr b="1" i="0" lang="pt-BR" sz="2900" u="none" cap="none" strike="noStrike">
                <a:solidFill>
                  <a:schemeClr val="lt1"/>
                </a:solidFill>
                <a:latin typeface="Comic Sans MS"/>
                <a:ea typeface="Comic Sans MS"/>
                <a:cs typeface="Comic Sans MS"/>
                <a:sym typeface="Comic Sans MS"/>
              </a:rPr>
              <a:t>A PARTIR DESTA LIBERTAÇÃO, SENTIMOS O NASCIMENTO E A </a:t>
            </a:r>
            <a:r>
              <a:rPr b="1" lang="pt-BR" sz="2900">
                <a:solidFill>
                  <a:schemeClr val="lt1"/>
                </a:solidFill>
                <a:latin typeface="Comic Sans MS"/>
                <a:ea typeface="Comic Sans MS"/>
                <a:cs typeface="Comic Sans MS"/>
                <a:sym typeface="Comic Sans MS"/>
              </a:rPr>
              <a:t>TRANSFORMAÇÃO</a:t>
            </a:r>
            <a:r>
              <a:rPr b="1" i="0" lang="pt-BR" sz="2900" u="none" cap="none" strike="noStrike">
                <a:solidFill>
                  <a:schemeClr val="lt1"/>
                </a:solidFill>
                <a:latin typeface="Comic Sans MS"/>
                <a:ea typeface="Comic Sans MS"/>
                <a:cs typeface="Comic Sans MS"/>
                <a:sym typeface="Comic Sans MS"/>
              </a:rPr>
              <a:t> DA VIDA DE PERTINHO.</a:t>
            </a:r>
            <a:endParaRPr b="1" i="0" sz="25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900"/>
              <a:buFont typeface="Arial"/>
              <a:buNone/>
            </a:pPr>
            <a:r>
              <a:rPr b="1" i="0" lang="pt-BR" sz="2900" u="none" cap="none" strike="noStrike">
                <a:solidFill>
                  <a:schemeClr val="lt1"/>
                </a:solidFill>
                <a:latin typeface="Comic Sans MS"/>
                <a:ea typeface="Comic Sans MS"/>
                <a:cs typeface="Comic Sans MS"/>
                <a:sym typeface="Comic Sans MS"/>
              </a:rPr>
              <a:t>O NASCIMENTO, TRANSFORMAÇÃO E LIBERTAÇÃO DA TURMA ASHANINKA ACONTECEU DE FATO.</a:t>
            </a:r>
            <a:endParaRPr b="1" i="0" sz="25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chemeClr val="lt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900"/>
              <a:buFont typeface="Arial"/>
              <a:buNone/>
            </a:pPr>
            <a:r>
              <a:rPr b="1" i="0" lang="pt-BR" sz="2900" u="none" cap="none" strike="noStrike">
                <a:solidFill>
                  <a:schemeClr val="lt1"/>
                </a:solidFill>
                <a:latin typeface="Comic Sans MS"/>
                <a:ea typeface="Comic Sans MS"/>
                <a:cs typeface="Comic Sans MS"/>
                <a:sym typeface="Comic Sans MS"/>
              </a:rPr>
              <a:t>AGORA SIM SOMOS UM GRUPO E COM MUITA HISTÓRIA PARA CONTAR!</a:t>
            </a:r>
            <a:endParaRPr b="1" i="0" sz="25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chemeClr val="lt1"/>
              </a:solidFill>
              <a:latin typeface="Lustria"/>
              <a:ea typeface="Lustria"/>
              <a:cs typeface="Lustria"/>
              <a:sym typeface="Lustri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stria"/>
              <a:ea typeface="Lustria"/>
              <a:cs typeface="Lustria"/>
              <a:sym typeface="Lustr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4"/>
          <p:cNvPicPr preferRelativeResize="0"/>
          <p:nvPr/>
        </p:nvPicPr>
        <p:blipFill rotWithShape="1">
          <a:blip r:embed="rId3">
            <a:alphaModFix/>
          </a:blip>
          <a:srcRect b="0" l="0" r="0" t="0"/>
          <a:stretch/>
        </p:blipFill>
        <p:spPr>
          <a:xfrm>
            <a:off x="293163" y="94754"/>
            <a:ext cx="2832735" cy="3779520"/>
          </a:xfrm>
          <a:prstGeom prst="rect">
            <a:avLst/>
          </a:prstGeom>
          <a:noFill/>
          <a:ln>
            <a:noFill/>
          </a:ln>
        </p:spPr>
      </p:pic>
      <p:sp>
        <p:nvSpPr>
          <p:cNvPr id="165" name="Google Shape;165;p4"/>
          <p:cNvSpPr txBox="1"/>
          <p:nvPr/>
        </p:nvSpPr>
        <p:spPr>
          <a:xfrm>
            <a:off x="3405800" y="331296"/>
            <a:ext cx="8349000" cy="474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pt-BR" sz="3800" u="none" cap="none" strike="noStrike">
                <a:solidFill>
                  <a:schemeClr val="lt1"/>
                </a:solidFill>
                <a:latin typeface="Comic Sans MS"/>
                <a:ea typeface="Comic Sans MS"/>
                <a:cs typeface="Comic Sans MS"/>
                <a:sym typeface="Comic Sans MS"/>
              </a:rPr>
              <a:t>FRANCISCO BITTAR</a:t>
            </a:r>
            <a:endParaRPr b="0" i="0" sz="34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200"/>
              <a:buFont typeface="Arial"/>
              <a:buNone/>
            </a:pPr>
            <a:r>
              <a:rPr b="0" i="0" lang="pt-BR" sz="2200" u="none" cap="none" strike="noStrike">
                <a:solidFill>
                  <a:schemeClr val="lt1"/>
                </a:solidFill>
                <a:latin typeface="Comic Sans MS"/>
                <a:ea typeface="Comic Sans MS"/>
                <a:cs typeface="Comic Sans MS"/>
                <a:sym typeface="Comic Sans MS"/>
              </a:rPr>
              <a:t>GOSTO MUITO DE IR AO CLUBE COM A MAMÃE.</a:t>
            </a:r>
            <a:endParaRPr b="0" i="0" sz="18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200"/>
              <a:buFont typeface="Arial"/>
              <a:buNone/>
            </a:pPr>
            <a:r>
              <a:rPr b="0" i="0" lang="pt-BR" sz="2200" u="none" cap="none" strike="noStrike">
                <a:solidFill>
                  <a:schemeClr val="lt1"/>
                </a:solidFill>
                <a:latin typeface="Comic Sans MS"/>
                <a:ea typeface="Comic Sans MS"/>
                <a:cs typeface="Comic Sans MS"/>
                <a:sym typeface="Comic Sans MS"/>
              </a:rPr>
              <a:t>COM MEU PAI GOSTO MUITO DE ANDAR DE BIKE E DE IR </a:t>
            </a:r>
            <a:r>
              <a:rPr lang="pt-BR" sz="2200">
                <a:solidFill>
                  <a:schemeClr val="lt1"/>
                </a:solidFill>
                <a:latin typeface="Comic Sans MS"/>
                <a:ea typeface="Comic Sans MS"/>
                <a:cs typeface="Comic Sans MS"/>
                <a:sym typeface="Comic Sans MS"/>
              </a:rPr>
              <a:t>À </a:t>
            </a:r>
            <a:r>
              <a:rPr b="0" i="0" lang="pt-BR" sz="2200" u="none" cap="none" strike="noStrike">
                <a:solidFill>
                  <a:schemeClr val="lt1"/>
                </a:solidFill>
                <a:latin typeface="Comic Sans MS"/>
                <a:ea typeface="Comic Sans MS"/>
                <a:cs typeface="Comic Sans MS"/>
                <a:sym typeface="Comic Sans MS"/>
              </a:rPr>
              <a:t>QUINTA DA BOA VISTA</a:t>
            </a:r>
            <a:r>
              <a:rPr lang="pt-BR" sz="2200">
                <a:solidFill>
                  <a:schemeClr val="lt1"/>
                </a:solidFill>
                <a:latin typeface="Comic Sans MS"/>
                <a:ea typeface="Comic Sans MS"/>
                <a:cs typeface="Comic Sans MS"/>
                <a:sym typeface="Comic Sans MS"/>
              </a:rPr>
              <a:t>.</a:t>
            </a:r>
            <a:r>
              <a:rPr b="0" i="0" lang="pt-BR" sz="2200" u="none" cap="none" strike="noStrike">
                <a:solidFill>
                  <a:schemeClr val="lt1"/>
                </a:solidFill>
                <a:latin typeface="Comic Sans MS"/>
                <a:ea typeface="Comic Sans MS"/>
                <a:cs typeface="Comic Sans MS"/>
                <a:sym typeface="Comic Sans MS"/>
              </a:rPr>
              <a:t> LÁ EU BRINCO NO PULA-PULA E DE ESCAVAR TAMBÉM (EU AMO UMA ESCAVADEIRA).</a:t>
            </a:r>
            <a:endParaRPr b="0" i="0" sz="18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200"/>
              <a:buFont typeface="Arial"/>
              <a:buNone/>
            </a:pPr>
            <a:r>
              <a:rPr b="0" i="0" lang="pt-BR" sz="2200" u="none" cap="none" strike="noStrike">
                <a:solidFill>
                  <a:schemeClr val="lt1"/>
                </a:solidFill>
                <a:latin typeface="Comic Sans MS"/>
                <a:ea typeface="Comic Sans MS"/>
                <a:cs typeface="Comic Sans MS"/>
                <a:sym typeface="Comic Sans MS"/>
              </a:rPr>
              <a:t>TENHO CARRINHOS DO DESENHO CARROS (DA DISNEY) E DA HOTWEELS, ALÉM DE UM BONECO DO BUZZ E DO ZURG (TOY STORY). EU ADORO ESSES 3 DESENHOS, TOY STORY, CARROS E FROZEN. E TAMBÉM ASSIST</a:t>
            </a:r>
            <a:r>
              <a:rPr lang="pt-BR" sz="2200">
                <a:solidFill>
                  <a:schemeClr val="lt1"/>
                </a:solidFill>
                <a:latin typeface="Comic Sans MS"/>
                <a:ea typeface="Comic Sans MS"/>
                <a:cs typeface="Comic Sans MS"/>
                <a:sym typeface="Comic Sans MS"/>
              </a:rPr>
              <a:t>O</a:t>
            </a:r>
            <a:r>
              <a:rPr b="0" i="0" lang="pt-BR" sz="2200" u="none" cap="none" strike="noStrike">
                <a:solidFill>
                  <a:schemeClr val="lt1"/>
                </a:solidFill>
                <a:latin typeface="Comic Sans MS"/>
                <a:ea typeface="Comic Sans MS"/>
                <a:cs typeface="Comic Sans MS"/>
                <a:sym typeface="Comic Sans MS"/>
              </a:rPr>
              <a:t> MUITO UNS VÍDEOS DO YOUTUBE COM ESCAVADEIRAS</a:t>
            </a:r>
            <a:r>
              <a:rPr lang="pt-BR" sz="2200">
                <a:solidFill>
                  <a:schemeClr val="lt1"/>
                </a:solidFill>
                <a:latin typeface="Comic Sans MS"/>
                <a:ea typeface="Comic Sans MS"/>
                <a:cs typeface="Comic Sans MS"/>
                <a:sym typeface="Comic Sans MS"/>
              </a:rPr>
              <a:t> </a:t>
            </a:r>
            <a:r>
              <a:rPr b="0" i="0" lang="pt-BR" sz="2200" u="none" cap="none" strike="noStrike">
                <a:solidFill>
                  <a:schemeClr val="lt1"/>
                </a:solidFill>
                <a:latin typeface="Comic Sans MS"/>
                <a:ea typeface="Comic Sans MS"/>
                <a:cs typeface="Comic Sans MS"/>
                <a:sym typeface="Comic Sans MS"/>
              </a:rPr>
              <a:t>E LEGO.</a:t>
            </a:r>
            <a:br>
              <a:rPr b="0" i="0" lang="pt-BR" sz="2200" u="none" cap="none" strike="noStrike">
                <a:solidFill>
                  <a:schemeClr val="lt1"/>
                </a:solidFill>
                <a:latin typeface="Comic Sans MS"/>
                <a:ea typeface="Comic Sans MS"/>
                <a:cs typeface="Comic Sans MS"/>
                <a:sym typeface="Comic Sans MS"/>
              </a:rPr>
            </a:br>
            <a:r>
              <a:rPr b="0" i="0" lang="pt-BR" sz="2200" u="none" cap="none" strike="noStrike">
                <a:solidFill>
                  <a:schemeClr val="lt1"/>
                </a:solidFill>
                <a:latin typeface="Comic Sans MS"/>
                <a:ea typeface="Comic Sans MS"/>
                <a:cs typeface="Comic Sans MS"/>
                <a:sym typeface="Comic Sans MS"/>
              </a:rPr>
              <a:t>ADORO BRINCAR DE PIQUE</a:t>
            </a:r>
            <a:r>
              <a:rPr lang="pt-BR" sz="2200">
                <a:solidFill>
                  <a:schemeClr val="lt1"/>
                </a:solidFill>
                <a:latin typeface="Comic Sans MS"/>
                <a:ea typeface="Comic Sans MS"/>
                <a:cs typeface="Comic Sans MS"/>
                <a:sym typeface="Comic Sans MS"/>
              </a:rPr>
              <a:t>-</a:t>
            </a:r>
            <a:r>
              <a:rPr b="0" i="0" lang="pt-BR" sz="2200" u="none" cap="none" strike="noStrike">
                <a:solidFill>
                  <a:schemeClr val="lt1"/>
                </a:solidFill>
                <a:latin typeface="Comic Sans MS"/>
                <a:ea typeface="Comic Sans MS"/>
                <a:cs typeface="Comic Sans MS"/>
                <a:sym typeface="Comic Sans MS"/>
              </a:rPr>
              <a:t>PEGA, PIQUE</a:t>
            </a:r>
            <a:r>
              <a:rPr lang="pt-BR" sz="2200">
                <a:solidFill>
                  <a:schemeClr val="lt1"/>
                </a:solidFill>
                <a:latin typeface="Comic Sans MS"/>
                <a:ea typeface="Comic Sans MS"/>
                <a:cs typeface="Comic Sans MS"/>
                <a:sym typeface="Comic Sans MS"/>
              </a:rPr>
              <a:t>-</a:t>
            </a:r>
            <a:r>
              <a:rPr b="0" i="0" lang="pt-BR" sz="2200" u="none" cap="none" strike="noStrike">
                <a:solidFill>
                  <a:schemeClr val="lt1"/>
                </a:solidFill>
                <a:latin typeface="Comic Sans MS"/>
                <a:ea typeface="Comic Sans MS"/>
                <a:cs typeface="Comic Sans MS"/>
                <a:sym typeface="Comic Sans MS"/>
              </a:rPr>
              <a:t>ESCONDE, CORRIDA DOS CARROS (COPA PISTÃO), ROBÔ DA FROZEN E OUTRAS COISAS QUE EU INVENTO. </a:t>
            </a:r>
            <a:endParaRPr b="0" i="0" sz="2200" u="none" cap="none" strike="noStrike">
              <a:solidFill>
                <a:schemeClr val="lt1"/>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5"/>
          <p:cNvPicPr preferRelativeResize="0"/>
          <p:nvPr/>
        </p:nvPicPr>
        <p:blipFill rotWithShape="1">
          <a:blip r:embed="rId3">
            <a:alphaModFix/>
          </a:blip>
          <a:srcRect b="0" l="0" r="0" t="0"/>
          <a:stretch/>
        </p:blipFill>
        <p:spPr>
          <a:xfrm>
            <a:off x="239367" y="166895"/>
            <a:ext cx="2781300" cy="3714750"/>
          </a:xfrm>
          <a:prstGeom prst="rect">
            <a:avLst/>
          </a:prstGeom>
          <a:noFill/>
          <a:ln>
            <a:noFill/>
          </a:ln>
        </p:spPr>
      </p:pic>
      <p:sp>
        <p:nvSpPr>
          <p:cNvPr id="171" name="Google Shape;171;p5"/>
          <p:cNvSpPr txBox="1"/>
          <p:nvPr/>
        </p:nvSpPr>
        <p:spPr>
          <a:xfrm>
            <a:off x="3193774" y="397565"/>
            <a:ext cx="8508000" cy="297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pt-BR" sz="3700" u="none" cap="none" strike="noStrike">
                <a:solidFill>
                  <a:schemeClr val="lt1"/>
                </a:solidFill>
                <a:latin typeface="Comic Sans MS"/>
                <a:ea typeface="Comic Sans MS"/>
                <a:cs typeface="Comic Sans MS"/>
                <a:sym typeface="Comic Sans MS"/>
              </a:rPr>
              <a:t>FRANCISCO KAIUCA</a:t>
            </a:r>
            <a:endParaRPr b="0" i="0" sz="33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200"/>
              <a:buFont typeface="Arial"/>
              <a:buNone/>
            </a:pPr>
            <a:r>
              <a:rPr b="0" i="0" lang="pt-BR" sz="2200" u="none" cap="none" strike="noStrike">
                <a:solidFill>
                  <a:schemeClr val="lt1"/>
                </a:solidFill>
                <a:latin typeface="Comic Sans MS"/>
                <a:ea typeface="Comic Sans MS"/>
                <a:cs typeface="Comic Sans MS"/>
                <a:sym typeface="Comic Sans MS"/>
              </a:rPr>
              <a:t>MINHAS CORES PREFERIDAS SÃO: VERMELHA E LARANJA.</a:t>
            </a:r>
            <a:endParaRPr b="0" i="0" sz="18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200"/>
              <a:buFont typeface="Arial"/>
              <a:buNone/>
            </a:pPr>
            <a:r>
              <a:rPr b="0" i="0" lang="pt-BR" sz="2200" u="none" cap="none" strike="noStrike">
                <a:solidFill>
                  <a:schemeClr val="lt1"/>
                </a:solidFill>
                <a:latin typeface="Comic Sans MS"/>
                <a:ea typeface="Comic Sans MS"/>
                <a:cs typeface="Comic Sans MS"/>
                <a:sym typeface="Comic Sans MS"/>
              </a:rPr>
              <a:t>ADORO COMER STROGONOFF DE CARNE.</a:t>
            </a:r>
            <a:endParaRPr b="0" i="0" sz="18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200"/>
              <a:buFont typeface="Arial"/>
              <a:buNone/>
            </a:pPr>
            <a:r>
              <a:rPr b="0" i="0" lang="pt-BR" sz="2200" u="none" cap="none" strike="noStrike">
                <a:solidFill>
                  <a:schemeClr val="lt1"/>
                </a:solidFill>
                <a:latin typeface="Comic Sans MS"/>
                <a:ea typeface="Comic Sans MS"/>
                <a:cs typeface="Comic Sans MS"/>
                <a:sym typeface="Comic Sans MS"/>
              </a:rPr>
              <a:t>EU NÃO TENHO MEDO DE NADA.</a:t>
            </a:r>
            <a:endParaRPr b="0" i="0" sz="18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200"/>
              <a:buFont typeface="Arial"/>
              <a:buNone/>
            </a:pPr>
            <a:r>
              <a:rPr b="0" i="0" lang="pt-BR" sz="2200" u="none" cap="none" strike="noStrike">
                <a:solidFill>
                  <a:schemeClr val="lt1"/>
                </a:solidFill>
                <a:latin typeface="Comic Sans MS"/>
                <a:ea typeface="Comic Sans MS"/>
                <a:cs typeface="Comic Sans MS"/>
                <a:sym typeface="Comic Sans MS"/>
              </a:rPr>
              <a:t>ADORO COMIDA JAPONESA.</a:t>
            </a:r>
            <a:endParaRPr b="0" i="0" sz="18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200"/>
              <a:buFont typeface="Arial"/>
              <a:buNone/>
            </a:pPr>
            <a:r>
              <a:rPr b="0" i="0" lang="pt-BR" sz="2200" u="none" cap="none" strike="noStrike">
                <a:solidFill>
                  <a:schemeClr val="lt1"/>
                </a:solidFill>
                <a:latin typeface="Comic Sans MS"/>
                <a:ea typeface="Comic Sans MS"/>
                <a:cs typeface="Comic Sans MS"/>
                <a:sym typeface="Comic Sans MS"/>
              </a:rPr>
              <a:t>MATO BARATA DIRETO.</a:t>
            </a:r>
            <a:endParaRPr b="0" i="0" sz="18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200"/>
              <a:buFont typeface="Arial"/>
              <a:buNone/>
            </a:pPr>
            <a:r>
              <a:rPr b="0" i="0" lang="pt-BR" sz="2200" u="none" cap="none" strike="noStrike">
                <a:solidFill>
                  <a:schemeClr val="lt1"/>
                </a:solidFill>
                <a:latin typeface="Comic Sans MS"/>
                <a:ea typeface="Comic Sans MS"/>
                <a:cs typeface="Comic Sans MS"/>
                <a:sym typeface="Comic Sans MS"/>
              </a:rPr>
              <a:t>MEU FILME PREFERIDO </a:t>
            </a:r>
            <a:r>
              <a:rPr lang="pt-BR" sz="2200">
                <a:solidFill>
                  <a:schemeClr val="lt1"/>
                </a:solidFill>
                <a:latin typeface="Comic Sans MS"/>
                <a:ea typeface="Comic Sans MS"/>
                <a:cs typeface="Comic Sans MS"/>
                <a:sym typeface="Comic Sans MS"/>
              </a:rPr>
              <a:t>“</a:t>
            </a:r>
            <a:r>
              <a:rPr b="0" i="0" lang="pt-BR" sz="2200" u="none" cap="none" strike="noStrike">
                <a:solidFill>
                  <a:schemeClr val="lt1"/>
                </a:solidFill>
                <a:latin typeface="Comic Sans MS"/>
                <a:ea typeface="Comic Sans MS"/>
                <a:cs typeface="Comic Sans MS"/>
                <a:sym typeface="Comic Sans MS"/>
              </a:rPr>
              <a:t>RA</a:t>
            </a:r>
            <a:r>
              <a:rPr lang="pt-BR" sz="2200">
                <a:solidFill>
                  <a:schemeClr val="lt1"/>
                </a:solidFill>
                <a:latin typeface="Comic Sans MS"/>
                <a:ea typeface="Comic Sans MS"/>
                <a:cs typeface="Comic Sans MS"/>
                <a:sym typeface="Comic Sans MS"/>
              </a:rPr>
              <a:t>Y</a:t>
            </a:r>
            <a:r>
              <a:rPr b="0" i="0" lang="pt-BR" sz="2200" u="none" cap="none" strike="noStrike">
                <a:solidFill>
                  <a:schemeClr val="lt1"/>
                </a:solidFill>
                <a:latin typeface="Comic Sans MS"/>
                <a:ea typeface="Comic Sans MS"/>
                <a:cs typeface="Comic Sans MS"/>
                <a:sym typeface="Comic Sans MS"/>
              </a:rPr>
              <a:t>A E O ÚLTIMO DRAGÃO</a:t>
            </a:r>
            <a:r>
              <a:rPr lang="pt-BR" sz="2200">
                <a:solidFill>
                  <a:schemeClr val="lt1"/>
                </a:solidFill>
                <a:latin typeface="Comic Sans MS"/>
                <a:ea typeface="Comic Sans MS"/>
                <a:cs typeface="Comic Sans MS"/>
                <a:sym typeface="Comic Sans MS"/>
              </a:rPr>
              <a:t>”</a:t>
            </a:r>
            <a:endParaRPr b="0" i="0" sz="18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stria"/>
              <a:ea typeface="Lustria"/>
              <a:cs typeface="Lustria"/>
              <a:sym typeface="Lustria"/>
            </a:endParaRPr>
          </a:p>
        </p:txBody>
      </p:sp>
      <p:sp>
        <p:nvSpPr>
          <p:cNvPr id="172" name="Google Shape;172;p5"/>
          <p:cNvSpPr txBox="1"/>
          <p:nvPr/>
        </p:nvSpPr>
        <p:spPr>
          <a:xfrm>
            <a:off x="239380" y="4227450"/>
            <a:ext cx="9097500" cy="252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chemeClr val="lt1"/>
                </a:solidFill>
              </a:rPr>
              <a:t>P</a:t>
            </a:r>
            <a:r>
              <a:rPr b="1" i="0" lang="pt-BR" sz="2000" u="none" cap="none" strike="noStrike">
                <a:solidFill>
                  <a:schemeClr val="lt1"/>
                </a:solidFill>
                <a:latin typeface="Comic Sans MS"/>
                <a:ea typeface="Comic Sans MS"/>
                <a:cs typeface="Comic Sans MS"/>
                <a:sym typeface="Comic Sans MS"/>
              </a:rPr>
              <a:t>OR QUE ME CHAMO FRANCISCO? PORQUE MEU PAI NASCEU NO DIA DE FRANCISCO DE ASSIS E O CONSIDERA O SEU GRANDE PROTETOR.</a:t>
            </a:r>
            <a:endParaRPr b="1" i="0" sz="16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000"/>
              <a:buFont typeface="Arial"/>
              <a:buNone/>
            </a:pPr>
            <a:r>
              <a:rPr b="1" i="0" lang="pt-BR" sz="2000" u="none" cap="none" strike="noStrike">
                <a:solidFill>
                  <a:schemeClr val="lt1"/>
                </a:solidFill>
                <a:latin typeface="Comic Sans MS"/>
                <a:ea typeface="Comic Sans MS"/>
                <a:cs typeface="Comic Sans MS"/>
                <a:sym typeface="Comic Sans MS"/>
              </a:rPr>
              <a:t>QUAL O SIGNIFICADO DO MEU NOME? DESCOBRIMOS AGORA QUE É “AQUELE QUE VEM DA FRANÇA”</a:t>
            </a:r>
            <a:endParaRPr b="1" i="0" sz="16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000"/>
              <a:buFont typeface="Arial"/>
              <a:buNone/>
            </a:pPr>
            <a:r>
              <a:rPr b="1" i="0" lang="pt-BR" sz="2000" u="none" cap="none" strike="noStrike">
                <a:solidFill>
                  <a:schemeClr val="lt1"/>
                </a:solidFill>
                <a:latin typeface="Comic Sans MS"/>
                <a:ea typeface="Comic Sans MS"/>
                <a:cs typeface="Comic Sans MS"/>
                <a:sym typeface="Comic Sans MS"/>
              </a:rPr>
              <a:t>QUEM ESCOLHEU ESSE NOME PARA MIM? MEU PAI COM A CONCORDÂNCIA DA MINHA MÃE.</a:t>
            </a:r>
            <a:endParaRPr b="1" i="0" sz="16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stria"/>
              <a:ea typeface="Lustria"/>
              <a:cs typeface="Lustria"/>
              <a:sym typeface="Lustr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6"/>
          <p:cNvPicPr preferRelativeResize="0"/>
          <p:nvPr/>
        </p:nvPicPr>
        <p:blipFill rotWithShape="1">
          <a:blip r:embed="rId3">
            <a:alphaModFix/>
          </a:blip>
          <a:srcRect b="0" l="8928" r="12005" t="0"/>
          <a:stretch/>
        </p:blipFill>
        <p:spPr>
          <a:xfrm>
            <a:off x="132521" y="102704"/>
            <a:ext cx="2951480" cy="3750945"/>
          </a:xfrm>
          <a:prstGeom prst="rect">
            <a:avLst/>
          </a:prstGeom>
          <a:noFill/>
          <a:ln>
            <a:noFill/>
          </a:ln>
        </p:spPr>
      </p:pic>
      <p:sp>
        <p:nvSpPr>
          <p:cNvPr id="178" name="Google Shape;178;p6"/>
          <p:cNvSpPr txBox="1"/>
          <p:nvPr/>
        </p:nvSpPr>
        <p:spPr>
          <a:xfrm>
            <a:off x="3273287" y="318052"/>
            <a:ext cx="8667000" cy="409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pt-BR" sz="5000" u="none" cap="none" strike="noStrike">
                <a:solidFill>
                  <a:schemeClr val="lt1"/>
                </a:solidFill>
                <a:latin typeface="Comic Sans MS"/>
                <a:ea typeface="Comic Sans MS"/>
                <a:cs typeface="Comic Sans MS"/>
                <a:sym typeface="Comic Sans MS"/>
              </a:rPr>
              <a:t>GABRIEL</a:t>
            </a:r>
            <a:endParaRPr b="0" i="0" sz="46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3000"/>
              <a:buFont typeface="Arial"/>
              <a:buNone/>
            </a:pPr>
            <a:r>
              <a:rPr b="0" i="0" lang="pt-BR" sz="3000" u="none" cap="none" strike="noStrike">
                <a:solidFill>
                  <a:schemeClr val="lt1"/>
                </a:solidFill>
                <a:latin typeface="Comic Sans MS"/>
                <a:ea typeface="Comic Sans MS"/>
                <a:cs typeface="Comic Sans MS"/>
                <a:sym typeface="Comic Sans MS"/>
              </a:rPr>
              <a:t>MINHAS CORES PREFERIDAS SÃO: PRETO, AZUL,VERDE</a:t>
            </a:r>
            <a:r>
              <a:rPr lang="pt-BR" sz="3000">
                <a:solidFill>
                  <a:schemeClr val="lt1"/>
                </a:solidFill>
                <a:latin typeface="Comic Sans MS"/>
                <a:ea typeface="Comic Sans MS"/>
                <a:cs typeface="Comic Sans MS"/>
                <a:sym typeface="Comic Sans MS"/>
              </a:rPr>
              <a:t>, </a:t>
            </a:r>
            <a:r>
              <a:rPr b="0" i="0" lang="pt-BR" sz="3000" u="none" cap="none" strike="noStrike">
                <a:solidFill>
                  <a:schemeClr val="lt1"/>
                </a:solidFill>
                <a:latin typeface="Comic Sans MS"/>
                <a:ea typeface="Comic Sans MS"/>
                <a:cs typeface="Comic Sans MS"/>
                <a:sym typeface="Comic Sans MS"/>
              </a:rPr>
              <a:t>MARROM  E LARANJA.</a:t>
            </a:r>
            <a:endParaRPr b="0" i="0" sz="26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3000"/>
              <a:buFont typeface="Arial"/>
              <a:buNone/>
            </a:pPr>
            <a:r>
              <a:rPr b="0" i="0" lang="pt-BR" sz="3000" u="none" cap="none" strike="noStrike">
                <a:solidFill>
                  <a:schemeClr val="lt1"/>
                </a:solidFill>
                <a:latin typeface="Comic Sans MS"/>
                <a:ea typeface="Comic Sans MS"/>
                <a:cs typeface="Comic Sans MS"/>
                <a:sym typeface="Comic Sans MS"/>
              </a:rPr>
              <a:t>MINHA COMIDA PREFERIDA É PURÊ DE BATATA - DOCE.</a:t>
            </a:r>
            <a:endParaRPr b="0" i="0" sz="26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3000"/>
              <a:buFont typeface="Arial"/>
              <a:buNone/>
            </a:pPr>
            <a:r>
              <a:rPr b="0" i="0" lang="pt-BR" sz="3000" u="none" cap="none" strike="noStrike">
                <a:solidFill>
                  <a:schemeClr val="lt1"/>
                </a:solidFill>
                <a:latin typeface="Comic Sans MS"/>
                <a:ea typeface="Comic Sans MS"/>
                <a:cs typeface="Comic Sans MS"/>
                <a:sym typeface="Comic Sans MS"/>
              </a:rPr>
              <a:t>ADORO BRINCAR DE CARRINHOS.</a:t>
            </a:r>
            <a:endParaRPr b="0" i="0" sz="26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3000"/>
              <a:buFont typeface="Arial"/>
              <a:buNone/>
            </a:pPr>
            <a:r>
              <a:rPr b="0" i="0" lang="pt-BR" sz="3000" u="none" cap="none" strike="noStrike">
                <a:solidFill>
                  <a:schemeClr val="lt1"/>
                </a:solidFill>
                <a:latin typeface="Comic Sans MS"/>
                <a:ea typeface="Comic Sans MS"/>
                <a:cs typeface="Comic Sans MS"/>
                <a:sym typeface="Comic Sans MS"/>
              </a:rPr>
              <a:t>TENHO MEDO DE ZUMBI.</a:t>
            </a:r>
            <a:endParaRPr b="0" i="0" sz="26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3000"/>
              <a:buFont typeface="Arial"/>
              <a:buNone/>
            </a:pPr>
            <a:r>
              <a:rPr b="0" i="0" lang="pt-BR" sz="3000" u="none" cap="none" strike="noStrike">
                <a:solidFill>
                  <a:schemeClr val="lt1"/>
                </a:solidFill>
                <a:latin typeface="Comic Sans MS"/>
                <a:ea typeface="Comic Sans MS"/>
                <a:cs typeface="Comic Sans MS"/>
                <a:sym typeface="Comic Sans MS"/>
              </a:rPr>
              <a:t>A HELENA MINHA PRIMA É MINHA AMIGA.</a:t>
            </a:r>
            <a:endParaRPr b="0" i="0" sz="26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7"/>
          <p:cNvPicPr preferRelativeResize="0"/>
          <p:nvPr/>
        </p:nvPicPr>
        <p:blipFill rotWithShape="1">
          <a:blip r:embed="rId3">
            <a:alphaModFix/>
          </a:blip>
          <a:srcRect b="-286" l="0" r="13420" t="-1"/>
          <a:stretch/>
        </p:blipFill>
        <p:spPr>
          <a:xfrm>
            <a:off x="132521" y="126516"/>
            <a:ext cx="3048000" cy="3609975"/>
          </a:xfrm>
          <a:prstGeom prst="rect">
            <a:avLst/>
          </a:prstGeom>
          <a:noFill/>
          <a:ln>
            <a:noFill/>
          </a:ln>
        </p:spPr>
      </p:pic>
      <p:sp>
        <p:nvSpPr>
          <p:cNvPr id="184" name="Google Shape;184;p7"/>
          <p:cNvSpPr txBox="1"/>
          <p:nvPr/>
        </p:nvSpPr>
        <p:spPr>
          <a:xfrm>
            <a:off x="3352800" y="238539"/>
            <a:ext cx="8534400" cy="427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i="0" lang="pt-BR" sz="4700" u="none" cap="none" strike="noStrike">
                <a:solidFill>
                  <a:schemeClr val="lt1"/>
                </a:solidFill>
                <a:latin typeface="Comic Sans MS"/>
                <a:ea typeface="Comic Sans MS"/>
                <a:cs typeface="Comic Sans MS"/>
                <a:sym typeface="Comic Sans MS"/>
              </a:rPr>
              <a:t>HELENA</a:t>
            </a:r>
            <a:endParaRPr i="0" sz="43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3200"/>
              <a:buFont typeface="Arial"/>
              <a:buNone/>
            </a:pPr>
            <a:r>
              <a:rPr i="0" lang="pt-BR" sz="3200" u="none" cap="none" strike="noStrike">
                <a:solidFill>
                  <a:schemeClr val="lt1"/>
                </a:solidFill>
                <a:latin typeface="Comic Sans MS"/>
                <a:ea typeface="Comic Sans MS"/>
                <a:cs typeface="Comic Sans MS"/>
                <a:sym typeface="Comic Sans MS"/>
              </a:rPr>
              <a:t>MINHA COR PREFERIDA  É AMARELA.</a:t>
            </a:r>
            <a:endParaRPr i="0" sz="28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3200"/>
              <a:buFont typeface="Arial"/>
              <a:buNone/>
            </a:pPr>
            <a:r>
              <a:rPr i="0" lang="pt-BR" sz="3200" u="none" cap="none" strike="noStrike">
                <a:solidFill>
                  <a:schemeClr val="lt1"/>
                </a:solidFill>
                <a:latin typeface="Comic Sans MS"/>
                <a:ea typeface="Comic Sans MS"/>
                <a:cs typeface="Comic Sans MS"/>
                <a:sym typeface="Comic Sans MS"/>
              </a:rPr>
              <a:t>GOSTO MUITO DE ANDAR DE VEL</a:t>
            </a:r>
            <a:r>
              <a:rPr lang="pt-BR" sz="3200">
                <a:solidFill>
                  <a:schemeClr val="lt1"/>
                </a:solidFill>
                <a:latin typeface="Comic Sans MS"/>
                <a:ea typeface="Comic Sans MS"/>
                <a:cs typeface="Comic Sans MS"/>
                <a:sym typeface="Comic Sans MS"/>
              </a:rPr>
              <a:t>O</a:t>
            </a:r>
            <a:r>
              <a:rPr i="0" lang="pt-BR" sz="3200" u="none" cap="none" strike="noStrike">
                <a:solidFill>
                  <a:schemeClr val="lt1"/>
                </a:solidFill>
                <a:latin typeface="Comic Sans MS"/>
                <a:ea typeface="Comic Sans MS"/>
                <a:cs typeface="Comic Sans MS"/>
                <a:sym typeface="Comic Sans MS"/>
              </a:rPr>
              <a:t>TROL.</a:t>
            </a:r>
            <a:endParaRPr i="0" sz="28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3200"/>
              <a:buFont typeface="Arial"/>
              <a:buNone/>
            </a:pPr>
            <a:r>
              <a:rPr i="0" lang="pt-BR" sz="3200" u="none" cap="none" strike="noStrike">
                <a:solidFill>
                  <a:schemeClr val="lt1"/>
                </a:solidFill>
                <a:latin typeface="Comic Sans MS"/>
                <a:ea typeface="Comic Sans MS"/>
                <a:cs typeface="Comic Sans MS"/>
                <a:sym typeface="Comic Sans MS"/>
              </a:rPr>
              <a:t>TENHO UMA GATINHA CHAMADA MILAIDE.</a:t>
            </a:r>
            <a:endParaRPr i="0" sz="28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3300"/>
              <a:buFont typeface="Arial"/>
              <a:buNone/>
            </a:pPr>
            <a:r>
              <a:rPr i="0" lang="pt-BR" sz="3300" u="none" cap="none" strike="noStrike">
                <a:solidFill>
                  <a:schemeClr val="lt1"/>
                </a:solidFill>
                <a:latin typeface="Comic Sans MS"/>
                <a:ea typeface="Comic Sans MS"/>
                <a:cs typeface="Comic Sans MS"/>
                <a:sym typeface="Comic Sans MS"/>
              </a:rPr>
              <a:t>ADOR</a:t>
            </a:r>
            <a:r>
              <a:rPr lang="pt-BR" sz="3300">
                <a:solidFill>
                  <a:schemeClr val="lt1"/>
                </a:solidFill>
                <a:latin typeface="Comic Sans MS"/>
                <a:ea typeface="Comic Sans MS"/>
                <a:cs typeface="Comic Sans MS"/>
                <a:sym typeface="Comic Sans MS"/>
              </a:rPr>
              <a:t>O</a:t>
            </a:r>
            <a:r>
              <a:rPr i="0" lang="pt-BR" sz="3300" u="none" cap="none" strike="noStrike">
                <a:solidFill>
                  <a:schemeClr val="lt1"/>
                </a:solidFill>
                <a:latin typeface="Comic Sans MS"/>
                <a:ea typeface="Comic Sans MS"/>
                <a:cs typeface="Comic Sans MS"/>
                <a:sym typeface="Comic Sans MS"/>
              </a:rPr>
              <a:t> </a:t>
            </a:r>
            <a:r>
              <a:rPr i="0" lang="pt-BR" sz="3200" u="none" cap="none" strike="noStrike">
                <a:solidFill>
                  <a:schemeClr val="lt1"/>
                </a:solidFill>
                <a:latin typeface="Comic Sans MS"/>
                <a:ea typeface="Comic Sans MS"/>
                <a:cs typeface="Comic Sans MS"/>
                <a:sym typeface="Comic Sans MS"/>
              </a:rPr>
              <a:t>MACARRÃO E ARROZ.</a:t>
            </a:r>
            <a:endParaRPr i="0" sz="28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3200"/>
              <a:buFont typeface="Arial"/>
              <a:buNone/>
            </a:pPr>
            <a:r>
              <a:rPr i="0" lang="pt-BR" sz="3200" u="none" cap="none" strike="noStrike">
                <a:solidFill>
                  <a:schemeClr val="lt1"/>
                </a:solidFill>
                <a:latin typeface="Comic Sans MS"/>
                <a:ea typeface="Comic Sans MS"/>
                <a:cs typeface="Comic Sans MS"/>
                <a:sym typeface="Comic Sans MS"/>
              </a:rPr>
              <a:t>TEM MEDO DE COBRA E SAPO.</a:t>
            </a:r>
            <a:endParaRPr i="0" sz="28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8"/>
          <p:cNvPicPr preferRelativeResize="0"/>
          <p:nvPr/>
        </p:nvPicPr>
        <p:blipFill rotWithShape="1">
          <a:blip r:embed="rId3">
            <a:alphaModFix/>
          </a:blip>
          <a:srcRect b="0" l="0" r="0" t="0"/>
          <a:stretch/>
        </p:blipFill>
        <p:spPr>
          <a:xfrm>
            <a:off x="132231" y="108005"/>
            <a:ext cx="2836545" cy="3779520"/>
          </a:xfrm>
          <a:prstGeom prst="rect">
            <a:avLst/>
          </a:prstGeom>
          <a:noFill/>
          <a:ln>
            <a:noFill/>
          </a:ln>
        </p:spPr>
      </p:pic>
      <p:sp>
        <p:nvSpPr>
          <p:cNvPr id="190" name="Google Shape;190;p8"/>
          <p:cNvSpPr txBox="1"/>
          <p:nvPr/>
        </p:nvSpPr>
        <p:spPr>
          <a:xfrm>
            <a:off x="3220278" y="384313"/>
            <a:ext cx="8627100" cy="4309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0" lang="pt-BR" sz="4800" u="none" cap="none" strike="noStrike">
                <a:solidFill>
                  <a:schemeClr val="lt1"/>
                </a:solidFill>
                <a:latin typeface="Comic Sans MS"/>
                <a:ea typeface="Comic Sans MS"/>
                <a:cs typeface="Comic Sans MS"/>
                <a:sym typeface="Comic Sans MS"/>
              </a:rPr>
              <a:t>ISABEL</a:t>
            </a:r>
            <a:endParaRPr b="0" i="0" sz="44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600"/>
              <a:buFont typeface="Arial"/>
              <a:buNone/>
            </a:pPr>
            <a:r>
              <a:rPr b="0" i="0" lang="pt-BR" sz="2600" u="none" cap="none" strike="noStrike">
                <a:solidFill>
                  <a:schemeClr val="lt1"/>
                </a:solidFill>
                <a:latin typeface="Comic Sans MS"/>
                <a:ea typeface="Comic Sans MS"/>
                <a:cs typeface="Comic Sans MS"/>
                <a:sym typeface="Comic Sans MS"/>
              </a:rPr>
              <a:t>ROSA E AZUL SÃO AS MINHAS CORES PREFERIDAS.</a:t>
            </a:r>
            <a:endParaRPr b="0" i="0" sz="22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600"/>
              <a:buFont typeface="Arial"/>
              <a:buNone/>
            </a:pPr>
            <a:r>
              <a:rPr b="0" i="0" lang="pt-BR" sz="2600" u="none" cap="none" strike="noStrike">
                <a:solidFill>
                  <a:schemeClr val="lt1"/>
                </a:solidFill>
                <a:latin typeface="Comic Sans MS"/>
                <a:ea typeface="Comic Sans MS"/>
                <a:cs typeface="Comic Sans MS"/>
                <a:sym typeface="Comic Sans MS"/>
              </a:rPr>
              <a:t>ADORO BRINCAR DE QUEBRA-CABEÇA.</a:t>
            </a:r>
            <a:endParaRPr b="0" i="0" sz="22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600"/>
              <a:buFont typeface="Arial"/>
              <a:buNone/>
            </a:pPr>
            <a:r>
              <a:rPr b="0" i="0" lang="pt-BR" sz="2600" u="none" cap="none" strike="noStrike">
                <a:solidFill>
                  <a:schemeClr val="lt1"/>
                </a:solidFill>
                <a:latin typeface="Comic Sans MS"/>
                <a:ea typeface="Comic Sans MS"/>
                <a:cs typeface="Comic Sans MS"/>
                <a:sym typeface="Comic Sans MS"/>
              </a:rPr>
              <a:t>SE EU FOSSE UM ANIMAL GOSTARIA DE SER UM UNICÓRNIO.</a:t>
            </a:r>
            <a:endParaRPr b="0" i="0" sz="22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600"/>
              <a:buFont typeface="Arial"/>
              <a:buNone/>
            </a:pPr>
            <a:r>
              <a:rPr b="0" i="0" lang="pt-BR" sz="2600" u="none" cap="none" strike="noStrike">
                <a:solidFill>
                  <a:schemeClr val="lt1"/>
                </a:solidFill>
                <a:latin typeface="Comic Sans MS"/>
                <a:ea typeface="Comic Sans MS"/>
                <a:cs typeface="Comic Sans MS"/>
                <a:sym typeface="Comic Sans MS"/>
              </a:rPr>
              <a:t>GOSTO DE COMER MILHO, FAROFA E CENOURA.</a:t>
            </a:r>
            <a:endParaRPr b="0" i="0" sz="22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600"/>
              <a:buFont typeface="Arial"/>
              <a:buNone/>
            </a:pPr>
            <a:r>
              <a:rPr b="0" i="0" lang="pt-BR" sz="2600" u="none" cap="none" strike="noStrike">
                <a:solidFill>
                  <a:schemeClr val="lt1"/>
                </a:solidFill>
                <a:latin typeface="Comic Sans MS"/>
                <a:ea typeface="Comic Sans MS"/>
                <a:cs typeface="Comic Sans MS"/>
                <a:sym typeface="Comic Sans MS"/>
              </a:rPr>
              <a:t>TENHO</a:t>
            </a:r>
            <a:r>
              <a:rPr lang="pt-BR" sz="2600">
                <a:solidFill>
                  <a:schemeClr val="lt1"/>
                </a:solidFill>
                <a:latin typeface="Comic Sans MS"/>
                <a:ea typeface="Comic Sans MS"/>
                <a:cs typeface="Comic Sans MS"/>
                <a:sym typeface="Comic Sans MS"/>
              </a:rPr>
              <a:t> MEDO </a:t>
            </a:r>
            <a:r>
              <a:rPr b="0" i="0" lang="pt-BR" sz="2600" u="none" cap="none" strike="noStrike">
                <a:solidFill>
                  <a:schemeClr val="lt1"/>
                </a:solidFill>
                <a:latin typeface="Comic Sans MS"/>
                <a:ea typeface="Comic Sans MS"/>
                <a:cs typeface="Comic Sans MS"/>
                <a:sym typeface="Comic Sans MS"/>
              </a:rPr>
              <a:t>DE FICAR SOZINHA, NÃO GOSTO NEM DE DIA.</a:t>
            </a:r>
            <a:endParaRPr b="0" i="0" sz="22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stria"/>
              <a:ea typeface="Lustria"/>
              <a:cs typeface="Lustria"/>
              <a:sym typeface="Lustr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9"/>
          <p:cNvPicPr preferRelativeResize="0"/>
          <p:nvPr/>
        </p:nvPicPr>
        <p:blipFill rotWithShape="1">
          <a:blip r:embed="rId3">
            <a:alphaModFix/>
          </a:blip>
          <a:srcRect b="0" l="0" r="0" t="0"/>
          <a:stretch/>
        </p:blipFill>
        <p:spPr>
          <a:xfrm>
            <a:off x="159026" y="92765"/>
            <a:ext cx="2836545" cy="3779520"/>
          </a:xfrm>
          <a:prstGeom prst="rect">
            <a:avLst/>
          </a:prstGeom>
          <a:noFill/>
          <a:ln>
            <a:noFill/>
          </a:ln>
        </p:spPr>
      </p:pic>
      <p:sp>
        <p:nvSpPr>
          <p:cNvPr id="196" name="Google Shape;196;p9"/>
          <p:cNvSpPr txBox="1"/>
          <p:nvPr/>
        </p:nvSpPr>
        <p:spPr>
          <a:xfrm>
            <a:off x="3193774" y="304800"/>
            <a:ext cx="8587500" cy="4371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900"/>
              <a:buFont typeface="Arial"/>
              <a:buNone/>
            </a:pPr>
            <a:r>
              <a:rPr b="0" i="0" lang="pt-BR" sz="5000" u="none" cap="none" strike="noStrike">
                <a:solidFill>
                  <a:schemeClr val="lt1"/>
                </a:solidFill>
                <a:latin typeface="Comic Sans MS"/>
                <a:ea typeface="Comic Sans MS"/>
                <a:cs typeface="Comic Sans MS"/>
                <a:sym typeface="Comic Sans MS"/>
              </a:rPr>
              <a:t>JÚLIO</a:t>
            </a:r>
            <a:endParaRPr b="0" i="0" sz="46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900"/>
              <a:buFont typeface="Arial"/>
              <a:buNone/>
            </a:pPr>
            <a:r>
              <a:rPr b="0" i="0" lang="pt-BR" sz="2900" u="none" cap="none" strike="noStrike">
                <a:solidFill>
                  <a:schemeClr val="lt1"/>
                </a:solidFill>
                <a:latin typeface="Comic Sans MS"/>
                <a:ea typeface="Comic Sans MS"/>
                <a:cs typeface="Comic Sans MS"/>
                <a:sym typeface="Comic Sans MS"/>
              </a:rPr>
              <a:t>TENHO UMA TARTARUGA CHAMADA JUDITH.</a:t>
            </a:r>
            <a:endParaRPr b="0" i="0" sz="25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900"/>
              <a:buFont typeface="Arial"/>
              <a:buNone/>
            </a:pPr>
            <a:r>
              <a:rPr b="0" i="0" lang="pt-BR" sz="2900" u="none" cap="none" strike="noStrike">
                <a:solidFill>
                  <a:schemeClr val="lt1"/>
                </a:solidFill>
                <a:latin typeface="Comic Sans MS"/>
                <a:ea typeface="Comic Sans MS"/>
                <a:cs typeface="Comic Sans MS"/>
                <a:sym typeface="Comic Sans MS"/>
              </a:rPr>
              <a:t>EU GOSTO DOS JOGOS DE DESAFIOS E DE BRINCAR COM LEGOS.</a:t>
            </a:r>
            <a:endParaRPr b="0" i="0" sz="2900" u="none" cap="none" strike="noStrike">
              <a:solidFill>
                <a:schemeClr val="lt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900"/>
              <a:buFont typeface="Arial"/>
              <a:buNone/>
            </a:pPr>
            <a:r>
              <a:rPr b="0" i="0" lang="pt-BR" sz="2900" u="none" cap="none" strike="noStrike">
                <a:solidFill>
                  <a:schemeClr val="lt1"/>
                </a:solidFill>
                <a:latin typeface="Comic Sans MS"/>
                <a:ea typeface="Comic Sans MS"/>
                <a:cs typeface="Comic Sans MS"/>
                <a:sym typeface="Comic Sans MS"/>
              </a:rPr>
              <a:t>CONHEÇO MUITAS FRUTAS E PLANTAS. TEM UM MONTE DELAS AQUI NA MINHA CASA.</a:t>
            </a:r>
            <a:endParaRPr b="0" i="0" sz="2900" u="none" cap="none" strike="noStrike">
              <a:solidFill>
                <a:schemeClr val="lt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stria"/>
              <a:ea typeface="Lustria"/>
              <a:cs typeface="Lustria"/>
              <a:sym typeface="Lustri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stria"/>
              <a:ea typeface="Lustria"/>
              <a:cs typeface="Lustria"/>
              <a:sym typeface="Lustri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stria"/>
              <a:ea typeface="Lustria"/>
              <a:cs typeface="Lustria"/>
              <a:sym typeface="Lustria"/>
            </a:endParaRPr>
          </a:p>
        </p:txBody>
      </p:sp>
      <p:sp>
        <p:nvSpPr>
          <p:cNvPr id="197" name="Google Shape;197;p9"/>
          <p:cNvSpPr txBox="1"/>
          <p:nvPr/>
        </p:nvSpPr>
        <p:spPr>
          <a:xfrm>
            <a:off x="357801" y="4333450"/>
            <a:ext cx="7855200" cy="86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i="0" lang="pt-BR" sz="2500" u="none" cap="none" strike="noStrike">
                <a:solidFill>
                  <a:schemeClr val="lt1"/>
                </a:solidFill>
                <a:latin typeface="Comic Sans MS"/>
                <a:ea typeface="Comic Sans MS"/>
                <a:cs typeface="Comic Sans MS"/>
                <a:sym typeface="Comic Sans MS"/>
              </a:rPr>
              <a:t>ORIGEM DO MEU NOME.</a:t>
            </a:r>
            <a:endParaRPr i="0" sz="21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3200"/>
              <a:buFont typeface="Arial"/>
              <a:buNone/>
            </a:pPr>
            <a:r>
              <a:rPr i="0" lang="pt-BR" sz="2500" u="none" cap="none" strike="noStrike">
                <a:solidFill>
                  <a:schemeClr val="lt1"/>
                </a:solidFill>
                <a:latin typeface="Comic Sans MS"/>
                <a:ea typeface="Comic Sans MS"/>
                <a:cs typeface="Comic Sans MS"/>
                <a:sym typeface="Comic Sans MS"/>
              </a:rPr>
              <a:t>JÚLIO ERA O NOME DO MEU AVÔ.</a:t>
            </a:r>
            <a:endParaRPr i="0" sz="21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name="Ardósia">
  <a:themeElements>
    <a:clrScheme name="Ardósia">
      <a:dk1>
        <a:srgbClr val="000000"/>
      </a:dk1>
      <a:lt1>
        <a:srgbClr val="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2021-04-28T00:42:16Z</dcterms:created>
  <dc:creator>fialh</dc:creator>
</cp:coreProperties>
</file>