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417eb2b9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417eb2b9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67abec7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67abec7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567abec7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567abec7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567abec7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567abec7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567abec7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567abec7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567abec7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567abec7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567abec7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567abec7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567abec7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567abec7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567abec7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567abec7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T5N1-g4APXc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39558" y="353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Tribo </a:t>
            </a:r>
            <a:r>
              <a:rPr lang="pt-BR"/>
              <a:t>MỸKY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Por: Bruno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Agradecimentos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Agradecemos a Elizabeth Rondon Amarante (amiga do meu avô Marcilio), </a:t>
            </a:r>
            <a:r>
              <a:rPr lang="pt-BR"/>
              <a:t>irmã da Congregação do Sagrado Coração de Jesus, que passou a viver com o povo Myky desde 1971. Foi ela que mandou a maioria do material usado.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 MỸKY - Que povo é esse?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38" y="1215650"/>
            <a:ext cx="678173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Sua Origem - Contada por eles mesmos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075" y="1188325"/>
            <a:ext cx="651733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Onde vivem?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253" y="1347300"/>
            <a:ext cx="4111049" cy="28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42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 O Povo MỸKY  se localiza em duas Terras Indígenas no oeste do Estado do Mato Grosso, ambas pertencentes ao município de Brasnorte: a TI Irantxe, na região do rio Cravari, e a TI Myky, às margens do rio Papagaio. A primeira possui seis aldeias: Paredão, Recanto do Alípio, Perdiz, Asa Branca, Treze de Maio ou Aldeia do Maurício e a maior delas, Cravari [dados de 2003].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Quais são as comidas típicas?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325" y="1142825"/>
            <a:ext cx="683934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Lazer deles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Futebol de cabeça</a:t>
            </a:r>
            <a:endParaRPr/>
          </a:p>
        </p:txBody>
      </p:sp>
      <p:pic>
        <p:nvPicPr>
          <p:cNvPr id="86" name="Google Shape;86;p18" title="futebol de cabeça - Povo Myk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825" y="10177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é a casa onde vivem?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206550"/>
            <a:ext cx="64008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é a casa onde vivem?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663" y="1097300"/>
            <a:ext cx="679066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2042250" y="226525"/>
            <a:ext cx="505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 Imagens, vídeo e textos de lá.</a:t>
            </a:r>
            <a:endParaRPr b="1"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25" y="1036525"/>
            <a:ext cx="290512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