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66" r:id="rId4"/>
    <p:sldId id="267" r:id="rId5"/>
    <p:sldId id="269" r:id="rId6"/>
    <p:sldId id="268" r:id="rId7"/>
    <p:sldId id="272" r:id="rId8"/>
    <p:sldId id="270" r:id="rId9"/>
    <p:sldId id="271" r:id="rId10"/>
    <p:sldId id="264" r:id="rId11"/>
    <p:sldId id="265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5" autoAdjust="0"/>
    <p:restoredTop sz="94609" autoAdjust="0"/>
  </p:normalViewPr>
  <p:slideViewPr>
    <p:cSldViewPr snapToGrid="0">
      <p:cViewPr>
        <p:scale>
          <a:sx n="150" d="100"/>
          <a:sy n="150" d="100"/>
        </p:scale>
        <p:origin x="-318" y="-1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67abec7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67abec7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567abec7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567abec7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417eb2b9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417eb2b9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89716" y="426381"/>
            <a:ext cx="8520600" cy="7684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/>
            <a:r>
              <a:rPr lang="pt-BR" sz="4400" dirty="0" smtClean="0"/>
              <a:t>A </a:t>
            </a:r>
            <a:r>
              <a:rPr lang="pt-BR" sz="4400" dirty="0" smtClean="0"/>
              <a:t>criança </a:t>
            </a:r>
            <a:r>
              <a:rPr lang="pt-BR" sz="4400" dirty="0" err="1" smtClean="0"/>
              <a:t>MỸKY</a:t>
            </a:r>
            <a:r>
              <a:rPr lang="pt-BR" sz="6000" dirty="0" smtClean="0"/>
              <a:t> </a:t>
            </a:r>
            <a:endParaRPr sz="60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30235" y="128337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Por: </a:t>
            </a:r>
            <a:endParaRPr lang="pt-BR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Bruno de Amorim Oliveira Fontenelle</a:t>
            </a:r>
            <a:endParaRPr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9001" y="1944269"/>
            <a:ext cx="5745240" cy="317451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736124" y="4816876"/>
            <a:ext cx="57397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err="1" smtClean="0">
                <a:solidFill>
                  <a:schemeClr val="bg1"/>
                </a:solidFill>
              </a:rPr>
              <a:t>Koparauku</a:t>
            </a:r>
            <a:r>
              <a:rPr lang="pt-BR" sz="1050" b="1" dirty="0" smtClean="0">
                <a:solidFill>
                  <a:schemeClr val="bg1"/>
                </a:solidFill>
              </a:rPr>
              <a:t>, </a:t>
            </a:r>
            <a:r>
              <a:rPr lang="pt-BR" sz="1050" b="1" dirty="0" err="1" smtClean="0">
                <a:solidFill>
                  <a:schemeClr val="bg1"/>
                </a:solidFill>
              </a:rPr>
              <a:t>Karauku</a:t>
            </a:r>
            <a:r>
              <a:rPr lang="pt-BR" sz="1050" b="1" dirty="0" smtClean="0">
                <a:solidFill>
                  <a:schemeClr val="bg1"/>
                </a:solidFill>
              </a:rPr>
              <a:t>, </a:t>
            </a:r>
            <a:r>
              <a:rPr lang="pt-BR" sz="1050" b="1" dirty="0" err="1" smtClean="0">
                <a:solidFill>
                  <a:schemeClr val="bg1"/>
                </a:solidFill>
              </a:rPr>
              <a:t>Njawayruku</a:t>
            </a:r>
            <a:r>
              <a:rPr lang="pt-BR" sz="1050" b="1" dirty="0" smtClean="0">
                <a:solidFill>
                  <a:schemeClr val="bg1"/>
                </a:solidFill>
              </a:rPr>
              <a:t>, </a:t>
            </a:r>
            <a:r>
              <a:rPr lang="pt-BR" sz="1050" b="1" dirty="0" err="1" smtClean="0">
                <a:solidFill>
                  <a:schemeClr val="bg1"/>
                </a:solidFill>
              </a:rPr>
              <a:t>Kuxiwyru</a:t>
            </a:r>
            <a:r>
              <a:rPr lang="pt-BR" sz="1050" b="1" dirty="0" smtClean="0">
                <a:solidFill>
                  <a:schemeClr val="bg1"/>
                </a:solidFill>
              </a:rPr>
              <a:t>, </a:t>
            </a:r>
            <a:r>
              <a:rPr lang="pt-BR" sz="1050" b="1" dirty="0" err="1" smtClean="0">
                <a:solidFill>
                  <a:schemeClr val="bg1"/>
                </a:solidFill>
              </a:rPr>
              <a:t>Auwai</a:t>
            </a:r>
            <a:r>
              <a:rPr lang="pt-BR" sz="1050" b="1" dirty="0" smtClean="0">
                <a:solidFill>
                  <a:schemeClr val="bg1"/>
                </a:solidFill>
              </a:rPr>
              <a:t>, </a:t>
            </a:r>
            <a:r>
              <a:rPr lang="pt-BR" sz="1050" b="1" dirty="0" err="1" smtClean="0">
                <a:solidFill>
                  <a:schemeClr val="bg1"/>
                </a:solidFill>
              </a:rPr>
              <a:t>Jaukai</a:t>
            </a:r>
            <a:r>
              <a:rPr lang="pt-BR" sz="1050" b="1" dirty="0" smtClean="0">
                <a:solidFill>
                  <a:schemeClr val="bg1"/>
                </a:solidFill>
              </a:rPr>
              <a:t>, </a:t>
            </a:r>
            <a:r>
              <a:rPr lang="pt-BR" sz="1050" b="1" dirty="0" err="1" smtClean="0">
                <a:solidFill>
                  <a:schemeClr val="bg1"/>
                </a:solidFill>
              </a:rPr>
              <a:t>Kajoi</a:t>
            </a:r>
            <a:r>
              <a:rPr lang="pt-BR" sz="1050" b="1" dirty="0" smtClean="0">
                <a:solidFill>
                  <a:schemeClr val="bg1"/>
                </a:solidFill>
              </a:rPr>
              <a:t>, </a:t>
            </a:r>
            <a:r>
              <a:rPr lang="pt-BR" sz="1050" b="1" dirty="0" err="1" smtClean="0">
                <a:solidFill>
                  <a:schemeClr val="bg1"/>
                </a:solidFill>
              </a:rPr>
              <a:t>Teraweta</a:t>
            </a:r>
            <a:r>
              <a:rPr lang="pt-BR" sz="1050" b="1" dirty="0" smtClean="0">
                <a:solidFill>
                  <a:schemeClr val="bg1"/>
                </a:solidFill>
              </a:rPr>
              <a:t>, </a:t>
            </a:r>
            <a:r>
              <a:rPr lang="pt-BR" sz="1050" b="1" dirty="0" err="1" smtClean="0">
                <a:solidFill>
                  <a:schemeClr val="bg1"/>
                </a:solidFill>
              </a:rPr>
              <a:t>Jaap</a:t>
            </a:r>
            <a:r>
              <a:rPr lang="pt-BR" sz="1050" b="1" u="sng" dirty="0" err="1" smtClean="0">
                <a:solidFill>
                  <a:schemeClr val="bg1"/>
                </a:solidFill>
              </a:rPr>
              <a:t>á</a:t>
            </a:r>
            <a:r>
              <a:rPr lang="pt-BR" sz="1050" b="1" dirty="0" err="1" smtClean="0">
                <a:solidFill>
                  <a:schemeClr val="bg1"/>
                </a:solidFill>
              </a:rPr>
              <a:t>tau</a:t>
            </a:r>
            <a:endParaRPr lang="pt-BR" sz="105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2042250" y="226525"/>
            <a:ext cx="50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 Imagens, vídeo e textos de lá.</a:t>
            </a:r>
            <a:endParaRPr b="1"/>
          </a:p>
        </p:txBody>
      </p:sp>
      <p:pic>
        <p:nvPicPr>
          <p:cNvPr id="4" name="Imagem 3" descr="E:\Drive\DCIM\102MSDCF\DSC001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16" y="791524"/>
            <a:ext cx="2447334" cy="219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F:\fotos Beth\DSC026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0550" y="793751"/>
            <a:ext cx="302895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4013" y="2459039"/>
            <a:ext cx="2126679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7" descr="C:\Users\Beth\Desktop\FOTOS HAYiÔ, 2010-2011\Fotos Myky\homemb.bm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1" t="6798"/>
          <a:stretch>
            <a:fillRect/>
          </a:stretch>
        </p:blipFill>
        <p:spPr bwMode="auto">
          <a:xfrm>
            <a:off x="6718300" y="622299"/>
            <a:ext cx="2247900" cy="3460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C:\Users\Beth\Desktop\Documentos\foos ritual 2017\DSC0046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6" r="24481"/>
          <a:stretch/>
        </p:blipFill>
        <p:spPr bwMode="auto">
          <a:xfrm>
            <a:off x="5314950" y="2641600"/>
            <a:ext cx="2324100" cy="2501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Agradecimentos</a:t>
            </a: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/>
              <a:t>Agradecemos a Elizabeth Rondon Amarante (amiga do meu avô </a:t>
            </a:r>
            <a:r>
              <a:rPr lang="pt-BR" dirty="0" smtClean="0"/>
              <a:t>Marcílio</a:t>
            </a:r>
            <a:r>
              <a:rPr lang="pt-BR" dirty="0"/>
              <a:t>), irmã da Congregação do Sagrado Coração de Jesus, que passou a viver com o povo </a:t>
            </a:r>
            <a:r>
              <a:rPr lang="pt-BR" dirty="0" err="1"/>
              <a:t>Myky</a:t>
            </a:r>
            <a:r>
              <a:rPr lang="pt-BR" dirty="0"/>
              <a:t> desde 1971. Foi ela que mandou a maioria do material usado.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POVO MỸKY - Que povo </a:t>
            </a:r>
            <a:r>
              <a:rPr lang="pt-BR" dirty="0" smtClean="0"/>
              <a:t>indígena é </a:t>
            </a:r>
            <a:r>
              <a:rPr lang="pt-BR" dirty="0"/>
              <a:t>esse?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138" y="1215650"/>
            <a:ext cx="678173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criança </a:t>
            </a:r>
            <a:r>
              <a:rPr lang="pt-BR" dirty="0" err="1" smtClean="0"/>
              <a:t>MỸKY</a:t>
            </a:r>
            <a:r>
              <a:rPr lang="pt-BR" dirty="0" smtClean="0"/>
              <a:t>: Fonte Principal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815457" cy="34164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Trabalho da Irmã Elizabeth Aracy Rondon Amarante – 11 de agosto de 2017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4085" y="1885950"/>
            <a:ext cx="525326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Como são as escolas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025522" cy="3416400"/>
          </a:xfrm>
        </p:spPr>
        <p:txBody>
          <a:bodyPr/>
          <a:lstStyle/>
          <a:p>
            <a:r>
              <a:rPr lang="pt-BR" dirty="0" smtClean="0"/>
              <a:t>Lá é ensinado com método próprio deles (</a:t>
            </a:r>
            <a:r>
              <a:rPr lang="pt-BR" dirty="0" err="1" smtClean="0"/>
              <a:t>MỸKY</a:t>
            </a:r>
            <a:r>
              <a:rPr lang="pt-BR" dirty="0" smtClean="0"/>
              <a:t>), e também do resto do brasil.</a:t>
            </a:r>
            <a:endParaRPr lang="pt-BR" dirty="0"/>
          </a:p>
        </p:txBody>
      </p:sp>
      <p:pic>
        <p:nvPicPr>
          <p:cNvPr id="7" name="Imagem 6" descr="F:\Beth\Fotos aulas 2014\DSC072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9457" y="130629"/>
            <a:ext cx="2831193" cy="277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E:\Drive\Beth\FOTOS HAYiÔ, 2010-2011\Fotos Myky\escola diferenciada2d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6851" y="2601503"/>
            <a:ext cx="3638550" cy="22816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/>
          <p:cNvSpPr txBox="1"/>
          <p:nvPr/>
        </p:nvSpPr>
        <p:spPr>
          <a:xfrm>
            <a:off x="4521200" y="831850"/>
            <a:ext cx="1555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Nosso método➡ 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362200" y="3536950"/>
            <a:ext cx="1568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Método deles </a:t>
            </a:r>
            <a:r>
              <a:rPr lang="pt-BR" dirty="0" smtClean="0"/>
              <a:t>➡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Como são as escolas – Método deles</a:t>
            </a:r>
            <a:endParaRPr lang="pt-B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0988" y="908050"/>
            <a:ext cx="344171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7" descr="G:\Beth\FOTOS HAYiÔ, 2010-2011\Fotos Myky\o naciemnto2b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022600"/>
            <a:ext cx="3683000" cy="180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0494" y="1225550"/>
            <a:ext cx="2408106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m 9" descr="E:\Drive\Beth\FOTOS HAYiÔ, 2010-2011\Fotos Myky\escola diferenciada1b.b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914650"/>
            <a:ext cx="1910851" cy="19787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431800" y="1219200"/>
            <a:ext cx="218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Nesse método, são usados materiais</a:t>
            </a:r>
            <a:r>
              <a:rPr lang="pt-BR" dirty="0" smtClean="0"/>
              <a:t> </a:t>
            </a:r>
            <a:r>
              <a:rPr lang="pt-BR" dirty="0" smtClean="0"/>
              <a:t>naturais, fazendo as coisas do dia a dia, junto com os adultos.</a:t>
            </a:r>
            <a:r>
              <a:rPr lang="pt-BR" dirty="0" smtClean="0"/>
              <a:t>	</a:t>
            </a:r>
            <a:r>
              <a:rPr lang="pt-BR" dirty="0" smtClean="0"/>
              <a:t>	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Como são as escolas – Nosso método</a:t>
            </a:r>
            <a:endParaRPr lang="pt-BR" dirty="0"/>
          </a:p>
        </p:txBody>
      </p:sp>
      <p:pic>
        <p:nvPicPr>
          <p:cNvPr id="4" name="Imagem 3" descr="C:\Users\Beth\AppData\Local\Microsoft\Windows\Temporary Internet Files\Content.Word\20170421_0953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05" y="1408159"/>
            <a:ext cx="3994149" cy="31971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4749800" y="1555750"/>
            <a:ext cx="3841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No nosso método, são usados: Canetas, borrachas, lápis, quadros etc...</a:t>
            </a:r>
          </a:p>
          <a:p>
            <a:endParaRPr lang="pt-BR" dirty="0" smtClean="0"/>
          </a:p>
          <a:p>
            <a:r>
              <a:rPr lang="pt-BR" dirty="0" smtClean="0"/>
              <a:t>Em uma sala de aula parecida com o nosso padrão.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Como são as escolas – O desafio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137" y="1030514"/>
            <a:ext cx="7136805" cy="405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7658100" y="1422400"/>
            <a:ext cx="140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Palavras da Irmã Elisabeth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Como se divertem </a:t>
            </a:r>
            <a:endParaRPr lang="pt-BR" dirty="0"/>
          </a:p>
        </p:txBody>
      </p:sp>
      <p:pic>
        <p:nvPicPr>
          <p:cNvPr id="4" name="Imagem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9"/>
          <a:stretch/>
        </p:blipFill>
        <p:spPr bwMode="auto">
          <a:xfrm>
            <a:off x="6989763" y="277587"/>
            <a:ext cx="2078037" cy="304981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/>
          <p:cNvPicPr/>
          <p:nvPr/>
        </p:nvPicPr>
        <p:blipFill>
          <a:blip r:embed="rId3" cstate="print">
            <a:lum bright="12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4742" y="1117601"/>
            <a:ext cx="1901658" cy="354329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/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00300"/>
            <a:ext cx="3829050" cy="249555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63550" y="1003300"/>
            <a:ext cx="3282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Eles até pouco tempo atrás, mas só </a:t>
            </a:r>
            <a:r>
              <a:rPr lang="pt-BR" dirty="0" smtClean="0"/>
              <a:t>brincavam com coisas naturais e entre eles.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Como se divertem 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63550" y="1003300"/>
            <a:ext cx="5137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Mas hoje eles se divertem, </a:t>
            </a:r>
            <a:r>
              <a:rPr lang="pt-BR" b="1" dirty="0" smtClean="0"/>
              <a:t>TAMBÉM</a:t>
            </a:r>
            <a:r>
              <a:rPr lang="pt-BR" dirty="0" smtClean="0"/>
              <a:t>, como nós (com a tecnologia e brinquedos).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7" name="Imagem 6" descr="C:\Users\Beth\Desktop\Documentos\Fotos diversas\DSC09987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800" y="552450"/>
            <a:ext cx="3378200" cy="26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F:\Drive\Beth\Fotos\FOTOS MYKY 2010-2\Fotos Myky2008-2009\DSC009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943100"/>
            <a:ext cx="426720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246</Words>
  <PresentationFormat>Apresentação na tela (16:9)</PresentationFormat>
  <Paragraphs>26</Paragraphs>
  <Slides>11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Simple Light</vt:lpstr>
      <vt:lpstr>A criança MỸKY </vt:lpstr>
      <vt:lpstr>POVO MỸKY - Que povo indígena é esse?</vt:lpstr>
      <vt:lpstr>A criança MỸKY: Fonte Principal</vt:lpstr>
      <vt:lpstr>Como são as escolas</vt:lpstr>
      <vt:lpstr>Como são as escolas – Método deles</vt:lpstr>
      <vt:lpstr>Como são as escolas – Nosso método</vt:lpstr>
      <vt:lpstr>Como são as escolas – O desafio</vt:lpstr>
      <vt:lpstr>Como se divertem </vt:lpstr>
      <vt:lpstr>Como se divertem </vt:lpstr>
      <vt:lpstr> Imagens, vídeo e textos de lá.</vt:lpstr>
      <vt:lpstr>Agradecimentos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Tribo MỸKY</dc:title>
  <dc:creator>Celso Renato Fontenelle</dc:creator>
  <cp:lastModifiedBy>Windows10</cp:lastModifiedBy>
  <cp:revision>30</cp:revision>
  <dcterms:modified xsi:type="dcterms:W3CDTF">2021-03-12T21:10:26Z</dcterms:modified>
</cp:coreProperties>
</file>